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notesSlides/notesSlide1.xml" ContentType="application/vnd.openxmlformats-officedocument.presentationml.notesSlide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4180" r:id="rId2"/>
  </p:sldMasterIdLst>
  <p:notesMasterIdLst>
    <p:notesMasterId r:id="rId12"/>
  </p:notesMasterIdLst>
  <p:handoutMasterIdLst>
    <p:handoutMasterId r:id="rId13"/>
  </p:handoutMasterIdLst>
  <p:sldIdLst>
    <p:sldId id="305" r:id="rId3"/>
    <p:sldId id="367" r:id="rId4"/>
    <p:sldId id="368" r:id="rId5"/>
    <p:sldId id="378" r:id="rId6"/>
    <p:sldId id="379" r:id="rId7"/>
    <p:sldId id="381" r:id="rId8"/>
    <p:sldId id="383" r:id="rId9"/>
    <p:sldId id="384" r:id="rId10"/>
    <p:sldId id="385" r:id="rId11"/>
  </p:sldIdLst>
  <p:sldSz cx="10058400" cy="7772400"/>
  <p:notesSz cx="7315200" cy="9601200"/>
  <p:custDataLst>
    <p:tags r:id="rId14"/>
  </p:custDataLst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lang="en-US" kern="1200">
        <a:solidFill>
          <a:schemeClr val="tx1"/>
        </a:solidFill>
        <a:latin typeface="Frutiger 45 Light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45 Light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E3C42F-9398-4EFD-887C-1A253D58CE14}">
          <p14:sldIdLst>
            <p14:sldId id="305"/>
            <p14:sldId id="367"/>
            <p14:sldId id="368"/>
            <p14:sldId id="378"/>
            <p14:sldId id="379"/>
            <p14:sldId id="381"/>
            <p14:sldId id="383"/>
            <p14:sldId id="38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40">
          <p15:clr>
            <a:srgbClr val="A4A3A4"/>
          </p15:clr>
        </p15:guide>
        <p15:guide id="2" orient="horz" pos="366">
          <p15:clr>
            <a:srgbClr val="A4A3A4"/>
          </p15:clr>
        </p15:guide>
        <p15:guide id="3" orient="horz" pos="708">
          <p15:clr>
            <a:srgbClr val="A4A3A4"/>
          </p15:clr>
        </p15:guide>
        <p15:guide id="4" orient="horz" pos="548">
          <p15:clr>
            <a:srgbClr val="A4A3A4"/>
          </p15:clr>
        </p15:guide>
        <p15:guide id="5" orient="horz" pos="2418">
          <p15:clr>
            <a:srgbClr val="A4A3A4"/>
          </p15:clr>
        </p15:guide>
        <p15:guide id="6" orient="horz" pos="4289">
          <p15:clr>
            <a:srgbClr val="A4A3A4"/>
          </p15:clr>
        </p15:guide>
        <p15:guide id="7" orient="horz" pos="2836">
          <p15:clr>
            <a:srgbClr val="A4A3A4"/>
          </p15:clr>
        </p15:guide>
        <p15:guide id="8" orient="horz" pos="3821">
          <p15:clr>
            <a:srgbClr val="A4A3A4"/>
          </p15:clr>
        </p15:guide>
        <p15:guide id="9" orient="horz" pos="2096">
          <p15:clr>
            <a:srgbClr val="A4A3A4"/>
          </p15:clr>
        </p15:guide>
        <p15:guide id="10" orient="horz" pos="4546">
          <p15:clr>
            <a:srgbClr val="A4A3A4"/>
          </p15:clr>
        </p15:guide>
        <p15:guide id="11" orient="horz" pos="3425">
          <p15:clr>
            <a:srgbClr val="A4A3A4"/>
          </p15:clr>
        </p15:guide>
        <p15:guide id="12" orient="horz" pos="4010">
          <p15:clr>
            <a:srgbClr val="A4A3A4"/>
          </p15:clr>
        </p15:guide>
        <p15:guide id="13" orient="horz" pos="1151">
          <p15:clr>
            <a:srgbClr val="A4A3A4"/>
          </p15:clr>
        </p15:guide>
        <p15:guide id="14" orient="horz" pos="2188">
          <p15:clr>
            <a:srgbClr val="A4A3A4"/>
          </p15:clr>
        </p15:guide>
        <p15:guide id="15" pos="2981">
          <p15:clr>
            <a:srgbClr val="A4A3A4"/>
          </p15:clr>
        </p15:guide>
        <p15:guide id="16" pos="265">
          <p15:clr>
            <a:srgbClr val="A4A3A4"/>
          </p15:clr>
        </p15:guide>
        <p15:guide id="17" pos="1700">
          <p15:clr>
            <a:srgbClr val="A4A3A4"/>
          </p15:clr>
        </p15:guide>
        <p15:guide id="18" pos="3178">
          <p15:clr>
            <a:srgbClr val="A4A3A4"/>
          </p15:clr>
        </p15:guide>
        <p15:guide id="19" pos="6059">
          <p15:clr>
            <a:srgbClr val="A4A3A4"/>
          </p15:clr>
        </p15:guide>
        <p15:guide id="20" pos="777">
          <p15:clr>
            <a:srgbClr val="A4A3A4"/>
          </p15:clr>
        </p15:guide>
        <p15:guide id="21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  <p:ext uri="{50385BFA-195E-4E9F-9E8A-86900EEC6D5D}">
      <p14:sectionPr xmlns:p14="http://schemas.microsoft.com/office/powerpoint/2007/7/12/main" xmlns="">
        <p14:section name="Default Section" slideIdLst="263 258" id="{5C98BB79-27BD-4380-8FA2-F2C40EBD185D}"/>
        <p14:section name="Untitled Section" slideIdLst="259 260" id="{8481DB14-7621-4777-BF9D-F7FFE0D6D9F9}"/>
        <p14:section name="Untitled Section" slideIdLst="261 262" id="{0424402B-84E0-4D5B-9C91-9D6D21E09A56}"/>
      </p14:sectionPr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uliano, Tara" initials="GT" lastIdx="1" clrIdx="0"/>
  <p:cmAuthor id="1" name="Neale, Trina" initials="NT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E9C2"/>
    <a:srgbClr val="A9CEDC"/>
    <a:srgbClr val="E0D5BD"/>
    <a:srgbClr val="5C7890"/>
    <a:srgbClr val="CFBD9B"/>
    <a:srgbClr val="B8D67F"/>
    <a:srgbClr val="C1D980"/>
    <a:srgbClr val="9CCE7E"/>
    <a:srgbClr val="63BE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7" autoAdjust="0"/>
    <p:restoredTop sz="86386" autoAdjust="0"/>
  </p:normalViewPr>
  <p:slideViewPr>
    <p:cSldViewPr snapToGrid="0">
      <p:cViewPr varScale="1">
        <p:scale>
          <a:sx n="100" d="100"/>
          <a:sy n="100" d="100"/>
        </p:scale>
        <p:origin x="1614" y="84"/>
      </p:cViewPr>
      <p:guideLst>
        <p:guide orient="horz" pos="1340"/>
        <p:guide orient="horz" pos="366"/>
        <p:guide orient="horz" pos="708"/>
        <p:guide orient="horz" pos="548"/>
        <p:guide orient="horz" pos="2418"/>
        <p:guide orient="horz" pos="4289"/>
        <p:guide orient="horz" pos="2836"/>
        <p:guide orient="horz" pos="3821"/>
        <p:guide orient="horz" pos="2096"/>
        <p:guide orient="horz" pos="4546"/>
        <p:guide orient="horz" pos="3425"/>
        <p:guide orient="horz" pos="4010"/>
        <p:guide orient="horz" pos="1151"/>
        <p:guide orient="horz" pos="2188"/>
        <p:guide pos="2981"/>
        <p:guide pos="265"/>
        <p:guide pos="1700"/>
        <p:guide pos="3178"/>
        <p:guide pos="6059"/>
        <p:guide pos="777"/>
        <p:guide pos="3855"/>
      </p:guideLst>
    </p:cSldViewPr>
  </p:slideViewPr>
  <p:outlineViewPr>
    <p:cViewPr>
      <p:scale>
        <a:sx n="33" d="100"/>
        <a:sy n="33" d="100"/>
      </p:scale>
      <p:origin x="31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414" y="-72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4E81E-72B9-48DB-BC31-9FB9DBA0AC3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FAA337-1310-4D61-B46B-0E483BDE0110}">
      <dgm:prSet phldrT="[Text]"/>
      <dgm:spPr/>
      <dgm:t>
        <a:bodyPr/>
        <a:lstStyle/>
        <a:p>
          <a:r>
            <a:rPr lang="en-US" dirty="0" smtClean="0"/>
            <a:t>Preprocess</a:t>
          </a:r>
          <a:endParaRPr lang="en-US" dirty="0"/>
        </a:p>
      </dgm:t>
    </dgm:pt>
    <dgm:pt modelId="{A7999D2B-ADF8-4CF6-B10D-D2D7F6A9B17D}" type="parTrans" cxnId="{9D3BCB61-E65C-426B-B4F6-58B8989716D7}">
      <dgm:prSet/>
      <dgm:spPr/>
      <dgm:t>
        <a:bodyPr/>
        <a:lstStyle/>
        <a:p>
          <a:endParaRPr lang="en-US"/>
        </a:p>
      </dgm:t>
    </dgm:pt>
    <dgm:pt modelId="{48589A82-6E1E-4D5B-BF5A-97AD50E670A9}" type="sibTrans" cxnId="{9D3BCB61-E65C-426B-B4F6-58B8989716D7}">
      <dgm:prSet/>
      <dgm:spPr/>
      <dgm:t>
        <a:bodyPr/>
        <a:lstStyle/>
        <a:p>
          <a:endParaRPr lang="en-US"/>
        </a:p>
      </dgm:t>
    </dgm:pt>
    <dgm:pt modelId="{21C61B96-0E27-4495-B00B-DC72FE6FA255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0DD7FAB2-8265-40C4-B96A-AD27D7D09386}" type="parTrans" cxnId="{5F1C36E7-77F9-4AAC-9DD2-DC84B29C4F23}">
      <dgm:prSet/>
      <dgm:spPr/>
      <dgm:t>
        <a:bodyPr/>
        <a:lstStyle/>
        <a:p>
          <a:endParaRPr lang="en-US"/>
        </a:p>
      </dgm:t>
    </dgm:pt>
    <dgm:pt modelId="{9FF30F17-38FF-4259-86AF-C2C9DA7A3FDA}" type="sibTrans" cxnId="{5F1C36E7-77F9-4AAC-9DD2-DC84B29C4F23}">
      <dgm:prSet/>
      <dgm:spPr/>
      <dgm:t>
        <a:bodyPr/>
        <a:lstStyle/>
        <a:p>
          <a:endParaRPr lang="en-US"/>
        </a:p>
      </dgm:t>
    </dgm:pt>
    <dgm:pt modelId="{4E355E9F-2905-41F5-AC15-A33A084EBD02}">
      <dgm:prSet phldrT="[Text]"/>
      <dgm:spPr/>
      <dgm:t>
        <a:bodyPr/>
        <a:lstStyle/>
        <a:p>
          <a:r>
            <a:rPr lang="en-US" dirty="0" smtClean="0"/>
            <a:t>Modify pre-trained resnet34 </a:t>
          </a:r>
          <a:endParaRPr lang="en-US" dirty="0"/>
        </a:p>
      </dgm:t>
    </dgm:pt>
    <dgm:pt modelId="{2E3DF8F0-3DB4-446B-8F7A-FBB8AC456CB8}" type="parTrans" cxnId="{87C1C92F-586D-4F24-BF2C-262C04C1DE97}">
      <dgm:prSet/>
      <dgm:spPr/>
      <dgm:t>
        <a:bodyPr/>
        <a:lstStyle/>
        <a:p>
          <a:endParaRPr lang="en-US"/>
        </a:p>
      </dgm:t>
    </dgm:pt>
    <dgm:pt modelId="{21162AF3-57C3-42DF-98F8-BD9B406AF778}" type="sibTrans" cxnId="{87C1C92F-586D-4F24-BF2C-262C04C1DE97}">
      <dgm:prSet/>
      <dgm:spPr/>
      <dgm:t>
        <a:bodyPr/>
        <a:lstStyle/>
        <a:p>
          <a:endParaRPr lang="en-US"/>
        </a:p>
      </dgm:t>
    </dgm:pt>
    <dgm:pt modelId="{58B46843-C400-4229-9891-3A03CADD3A20}">
      <dgm:prSet phldrT="[Text]"/>
      <dgm:spPr/>
      <dgm:t>
        <a:bodyPr/>
        <a:lstStyle/>
        <a:p>
          <a:r>
            <a:rPr lang="en-US" dirty="0" smtClean="0"/>
            <a:t>Infra-structure</a:t>
          </a:r>
          <a:endParaRPr lang="en-US" dirty="0"/>
        </a:p>
      </dgm:t>
    </dgm:pt>
    <dgm:pt modelId="{36C7A00A-45C7-4D31-A335-BAAC7FC13F8F}" type="parTrans" cxnId="{763A38BC-9AC9-4E64-85D6-6EB193FE2A9E}">
      <dgm:prSet/>
      <dgm:spPr/>
      <dgm:t>
        <a:bodyPr/>
        <a:lstStyle/>
        <a:p>
          <a:endParaRPr lang="en-US"/>
        </a:p>
      </dgm:t>
    </dgm:pt>
    <dgm:pt modelId="{48D24EF6-4376-4873-8F33-AD2451D065C8}" type="sibTrans" cxnId="{763A38BC-9AC9-4E64-85D6-6EB193FE2A9E}">
      <dgm:prSet/>
      <dgm:spPr/>
      <dgm:t>
        <a:bodyPr/>
        <a:lstStyle/>
        <a:p>
          <a:endParaRPr lang="en-US"/>
        </a:p>
      </dgm:t>
    </dgm:pt>
    <dgm:pt modelId="{6A3C6F9F-2E83-4873-AFC7-6DC64ADC8AB2}">
      <dgm:prSet phldrT="[Text]"/>
      <dgm:spPr/>
      <dgm:t>
        <a:bodyPr/>
        <a:lstStyle/>
        <a:p>
          <a:r>
            <a:rPr lang="en-US" dirty="0" smtClean="0"/>
            <a:t>Stack: </a:t>
          </a:r>
          <a:r>
            <a:rPr lang="en-US" dirty="0" err="1" smtClean="0"/>
            <a:t>Pyhon</a:t>
          </a:r>
          <a:r>
            <a:rPr lang="en-US" dirty="0" smtClean="0"/>
            <a:t> PIL, CV2, </a:t>
          </a:r>
          <a:r>
            <a:rPr lang="en-US" dirty="0" err="1" smtClean="0"/>
            <a:t>pytorch</a:t>
          </a:r>
          <a:r>
            <a:rPr lang="en-US" dirty="0" smtClean="0"/>
            <a:t>, </a:t>
          </a:r>
          <a:r>
            <a:rPr lang="en-US" dirty="0" err="1" smtClean="0"/>
            <a:t>fastai</a:t>
          </a:r>
          <a:endParaRPr lang="en-US" dirty="0"/>
        </a:p>
      </dgm:t>
    </dgm:pt>
    <dgm:pt modelId="{9FD628F7-8B0E-4C8B-92DB-16A5BD6C83C3}" type="parTrans" cxnId="{78D998BC-41A5-43AB-9C49-5F3F8FD7CF03}">
      <dgm:prSet/>
      <dgm:spPr/>
      <dgm:t>
        <a:bodyPr/>
        <a:lstStyle/>
        <a:p>
          <a:endParaRPr lang="en-US"/>
        </a:p>
      </dgm:t>
    </dgm:pt>
    <dgm:pt modelId="{B548CFF6-23F5-47BD-BC6F-E96CD04E8D30}" type="sibTrans" cxnId="{78D998BC-41A5-43AB-9C49-5F3F8FD7CF03}">
      <dgm:prSet/>
      <dgm:spPr/>
      <dgm:t>
        <a:bodyPr/>
        <a:lstStyle/>
        <a:p>
          <a:endParaRPr lang="en-US"/>
        </a:p>
      </dgm:t>
    </dgm:pt>
    <dgm:pt modelId="{B575B73D-77DC-4AA9-AE64-D4A7495651B5}">
      <dgm:prSet phldrT="[Text]"/>
      <dgm:spPr/>
      <dgm:t>
        <a:bodyPr/>
        <a:lstStyle/>
        <a:p>
          <a:r>
            <a:rPr lang="en-US" dirty="0" smtClean="0"/>
            <a:t>Greyscale</a:t>
          </a:r>
          <a:endParaRPr lang="en-US" dirty="0"/>
        </a:p>
      </dgm:t>
    </dgm:pt>
    <dgm:pt modelId="{96B54BB3-AAA0-411A-922D-DF8AB41CE656}" type="parTrans" cxnId="{EBB22424-08AB-4D56-B4CD-ED7D7C30149A}">
      <dgm:prSet/>
      <dgm:spPr/>
      <dgm:t>
        <a:bodyPr/>
        <a:lstStyle/>
        <a:p>
          <a:endParaRPr lang="en-US"/>
        </a:p>
      </dgm:t>
    </dgm:pt>
    <dgm:pt modelId="{998FE92F-873B-4818-B775-821EDC5A7DCA}" type="sibTrans" cxnId="{EBB22424-08AB-4D56-B4CD-ED7D7C30149A}">
      <dgm:prSet/>
      <dgm:spPr/>
      <dgm:t>
        <a:bodyPr/>
        <a:lstStyle/>
        <a:p>
          <a:endParaRPr lang="en-US"/>
        </a:p>
      </dgm:t>
    </dgm:pt>
    <dgm:pt modelId="{FAE56F12-B188-4086-ACBB-1F421ECA6089}">
      <dgm:prSet phldrT="[Text]"/>
      <dgm:spPr/>
      <dgm:t>
        <a:bodyPr/>
        <a:lstStyle/>
        <a:p>
          <a:r>
            <a:rPr lang="en-US" dirty="0" smtClean="0"/>
            <a:t>0-1 normalize</a:t>
          </a:r>
          <a:endParaRPr lang="en-US" dirty="0"/>
        </a:p>
      </dgm:t>
    </dgm:pt>
    <dgm:pt modelId="{C022A019-845D-4656-9C82-30265708FA40}" type="parTrans" cxnId="{074E574C-90AC-4549-A284-9CCC29207253}">
      <dgm:prSet/>
      <dgm:spPr/>
      <dgm:t>
        <a:bodyPr/>
        <a:lstStyle/>
        <a:p>
          <a:endParaRPr lang="en-US"/>
        </a:p>
      </dgm:t>
    </dgm:pt>
    <dgm:pt modelId="{2F0B6775-CDDF-4E6E-9F48-B63B1CBFB717}" type="sibTrans" cxnId="{074E574C-90AC-4549-A284-9CCC29207253}">
      <dgm:prSet/>
      <dgm:spPr/>
      <dgm:t>
        <a:bodyPr/>
        <a:lstStyle/>
        <a:p>
          <a:endParaRPr lang="en-US"/>
        </a:p>
      </dgm:t>
    </dgm:pt>
    <dgm:pt modelId="{3C95433E-7BC5-4B79-9BE3-CB3416F7D089}">
      <dgm:prSet phldrT="[Text]"/>
      <dgm:spPr/>
      <dgm:t>
        <a:bodyPr/>
        <a:lstStyle/>
        <a:p>
          <a:r>
            <a:rPr lang="en-US" dirty="0" smtClean="0"/>
            <a:t>Convolutional Neural Network (CNN)</a:t>
          </a:r>
          <a:endParaRPr lang="en-US" dirty="0"/>
        </a:p>
      </dgm:t>
    </dgm:pt>
    <dgm:pt modelId="{58A6C6AE-FBC2-4F4C-B3A8-8C5D2B92C239}" type="parTrans" cxnId="{A5BB91A5-866A-4430-A6B4-A3467CBEA98D}">
      <dgm:prSet/>
      <dgm:spPr/>
      <dgm:t>
        <a:bodyPr/>
        <a:lstStyle/>
        <a:p>
          <a:endParaRPr lang="en-US"/>
        </a:p>
      </dgm:t>
    </dgm:pt>
    <dgm:pt modelId="{DE631462-0DE3-41AE-A63A-2D79DCADAC7E}" type="sibTrans" cxnId="{A5BB91A5-866A-4430-A6B4-A3467CBEA98D}">
      <dgm:prSet/>
      <dgm:spPr/>
      <dgm:t>
        <a:bodyPr/>
        <a:lstStyle/>
        <a:p>
          <a:endParaRPr lang="en-US"/>
        </a:p>
      </dgm:t>
    </dgm:pt>
    <dgm:pt modelId="{8C83610D-376A-4244-9C65-B5D4DEC00052}">
      <dgm:prSet phldrT="[Text]"/>
      <dgm:spPr/>
      <dgm:t>
        <a:bodyPr/>
        <a:lstStyle/>
        <a:p>
          <a:r>
            <a:rPr lang="en-US" dirty="0" smtClean="0"/>
            <a:t>Preparation</a:t>
          </a:r>
          <a:endParaRPr lang="en-US" dirty="0"/>
        </a:p>
      </dgm:t>
    </dgm:pt>
    <dgm:pt modelId="{A69E3596-5124-41B9-AA76-4A05AFEE7CD1}" type="parTrans" cxnId="{910AE895-9761-42FE-B450-BE4779109D50}">
      <dgm:prSet/>
      <dgm:spPr/>
      <dgm:t>
        <a:bodyPr/>
        <a:lstStyle/>
        <a:p>
          <a:endParaRPr lang="en-US"/>
        </a:p>
      </dgm:t>
    </dgm:pt>
    <dgm:pt modelId="{CF942B43-19BC-4A85-8ABC-11BF187DDFDB}" type="sibTrans" cxnId="{910AE895-9761-42FE-B450-BE4779109D50}">
      <dgm:prSet/>
      <dgm:spPr/>
      <dgm:t>
        <a:bodyPr/>
        <a:lstStyle/>
        <a:p>
          <a:endParaRPr lang="en-US"/>
        </a:p>
      </dgm:t>
    </dgm:pt>
    <dgm:pt modelId="{7CC485EC-8B54-4C72-9D31-4F75F375AF6C}">
      <dgm:prSet phldrT="[Text]"/>
      <dgm:spPr/>
      <dgm:t>
        <a:bodyPr/>
        <a:lstStyle/>
        <a:p>
          <a:r>
            <a:rPr lang="en-US" dirty="0" smtClean="0"/>
            <a:t>Course.fast.ai</a:t>
          </a:r>
          <a:endParaRPr lang="en-US" dirty="0"/>
        </a:p>
      </dgm:t>
    </dgm:pt>
    <dgm:pt modelId="{13ED69B2-3523-498A-BA3A-AACDF430FD25}" type="parTrans" cxnId="{E72E9FDD-F18E-4079-8AF5-79C2EAA35F6F}">
      <dgm:prSet/>
      <dgm:spPr/>
      <dgm:t>
        <a:bodyPr/>
        <a:lstStyle/>
        <a:p>
          <a:endParaRPr lang="en-US"/>
        </a:p>
      </dgm:t>
    </dgm:pt>
    <dgm:pt modelId="{BCAF3216-2F40-432B-9A5A-61AADBE8DBF1}" type="sibTrans" cxnId="{E72E9FDD-F18E-4079-8AF5-79C2EAA35F6F}">
      <dgm:prSet/>
      <dgm:spPr/>
      <dgm:t>
        <a:bodyPr/>
        <a:lstStyle/>
        <a:p>
          <a:endParaRPr lang="en-US"/>
        </a:p>
      </dgm:t>
    </dgm:pt>
    <dgm:pt modelId="{CC5674BA-8BBF-421E-9938-FD87BD0B8A38}">
      <dgm:prSet phldrT="[Text]"/>
      <dgm:spPr/>
      <dgm:t>
        <a:bodyPr/>
        <a:lstStyle/>
        <a:p>
          <a:r>
            <a:rPr lang="en-US" dirty="0" err="1" smtClean="0"/>
            <a:t>Kaggle</a:t>
          </a:r>
          <a:r>
            <a:rPr lang="en-US" dirty="0" smtClean="0"/>
            <a:t> Right Whale Challenge</a:t>
          </a:r>
          <a:endParaRPr lang="en-US" dirty="0"/>
        </a:p>
      </dgm:t>
    </dgm:pt>
    <dgm:pt modelId="{53DEE176-C0C9-43C3-9062-81C7244594E0}" type="parTrans" cxnId="{EE60023B-E5F5-41ED-8CD1-8358F55E1757}">
      <dgm:prSet/>
      <dgm:spPr/>
      <dgm:t>
        <a:bodyPr/>
        <a:lstStyle/>
        <a:p>
          <a:endParaRPr lang="en-US"/>
        </a:p>
      </dgm:t>
    </dgm:pt>
    <dgm:pt modelId="{631884CA-8003-417A-B8C0-C9CAADCB88EA}" type="sibTrans" cxnId="{EE60023B-E5F5-41ED-8CD1-8358F55E1757}">
      <dgm:prSet/>
      <dgm:spPr/>
      <dgm:t>
        <a:bodyPr/>
        <a:lstStyle/>
        <a:p>
          <a:endParaRPr lang="en-US"/>
        </a:p>
      </dgm:t>
    </dgm:pt>
    <dgm:pt modelId="{410546B5-535D-4522-B809-B78577E94CD2}">
      <dgm:prSet phldrT="[Text]"/>
      <dgm:spPr/>
      <dgm:t>
        <a:bodyPr/>
        <a:lstStyle/>
        <a:p>
          <a:r>
            <a:rPr lang="en-US" dirty="0" smtClean="0"/>
            <a:t>Hardware: Paperclip cloud </a:t>
          </a:r>
          <a:r>
            <a:rPr lang="en-US" dirty="0" err="1" smtClean="0"/>
            <a:t>gpu</a:t>
          </a:r>
          <a:endParaRPr lang="en-US" dirty="0"/>
        </a:p>
      </dgm:t>
    </dgm:pt>
    <dgm:pt modelId="{42F0B1CA-B27E-4B04-9E0C-A6995CAA9BC9}" type="parTrans" cxnId="{69693A71-0BF1-4133-B4A7-9997FAA7160F}">
      <dgm:prSet/>
      <dgm:spPr/>
      <dgm:t>
        <a:bodyPr/>
        <a:lstStyle/>
        <a:p>
          <a:endParaRPr lang="en-US"/>
        </a:p>
      </dgm:t>
    </dgm:pt>
    <dgm:pt modelId="{C3AF2227-0721-43C0-A793-21EB00468B4E}" type="sibTrans" cxnId="{69693A71-0BF1-4133-B4A7-9997FAA7160F}">
      <dgm:prSet/>
      <dgm:spPr/>
      <dgm:t>
        <a:bodyPr/>
        <a:lstStyle/>
        <a:p>
          <a:endParaRPr lang="en-US"/>
        </a:p>
      </dgm:t>
    </dgm:pt>
    <dgm:pt modelId="{196DE2D2-3247-4D9A-8714-78345A384618}" type="pres">
      <dgm:prSet presAssocID="{3A44E81E-72B9-48DB-BC31-9FB9DBA0AC3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E5E6AA-FF08-4D79-9B63-7F30C331E50D}" type="pres">
      <dgm:prSet presAssocID="{8C83610D-376A-4244-9C65-B5D4DEC00052}" presName="composite" presStyleCnt="0"/>
      <dgm:spPr/>
    </dgm:pt>
    <dgm:pt modelId="{57B7BCF5-7204-4D10-91CC-C22E342C6658}" type="pres">
      <dgm:prSet presAssocID="{8C83610D-376A-4244-9C65-B5D4DEC00052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12524-4900-4ED2-8B40-5CF67A1AC4CF}" type="pres">
      <dgm:prSet presAssocID="{8C83610D-376A-4244-9C65-B5D4DEC00052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6CDAB-6CA8-4347-9B16-2148C45926CB}" type="pres">
      <dgm:prSet presAssocID="{CF942B43-19BC-4A85-8ABC-11BF187DDFDB}" presName="sp" presStyleCnt="0"/>
      <dgm:spPr/>
    </dgm:pt>
    <dgm:pt modelId="{6876302B-D9D9-4CB3-B859-64A04ABA4550}" type="pres">
      <dgm:prSet presAssocID="{36FAA337-1310-4D61-B46B-0E483BDE0110}" presName="composite" presStyleCnt="0"/>
      <dgm:spPr/>
    </dgm:pt>
    <dgm:pt modelId="{7281F6C1-A635-49E4-8BB6-1A284EA7EBB5}" type="pres">
      <dgm:prSet presAssocID="{36FAA337-1310-4D61-B46B-0E483BDE0110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25636E-EE14-467A-9AC6-4ECBB03B5902}" type="pres">
      <dgm:prSet presAssocID="{36FAA337-1310-4D61-B46B-0E483BDE0110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4E250C-6202-42F4-AB94-4BD03789EF6D}" type="pres">
      <dgm:prSet presAssocID="{48589A82-6E1E-4D5B-BF5A-97AD50E670A9}" presName="sp" presStyleCnt="0"/>
      <dgm:spPr/>
    </dgm:pt>
    <dgm:pt modelId="{5B5C05A9-46E7-4184-A920-1BD5F1EA5AF1}" type="pres">
      <dgm:prSet presAssocID="{21C61B96-0E27-4495-B00B-DC72FE6FA255}" presName="composite" presStyleCnt="0"/>
      <dgm:spPr/>
    </dgm:pt>
    <dgm:pt modelId="{5E322DB7-8CC1-4A1B-8926-BC2F979BD8D4}" type="pres">
      <dgm:prSet presAssocID="{21C61B96-0E27-4495-B00B-DC72FE6FA255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7B02F3-8EF5-4638-988E-707A9AE5A3EA}" type="pres">
      <dgm:prSet presAssocID="{21C61B96-0E27-4495-B00B-DC72FE6FA255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52A08-D620-4A80-9479-A6F09383480C}" type="pres">
      <dgm:prSet presAssocID="{9FF30F17-38FF-4259-86AF-C2C9DA7A3FDA}" presName="sp" presStyleCnt="0"/>
      <dgm:spPr/>
    </dgm:pt>
    <dgm:pt modelId="{1B0507B1-71AD-46EB-B012-2FC15DEE06E6}" type="pres">
      <dgm:prSet presAssocID="{58B46843-C400-4229-9891-3A03CADD3A20}" presName="composite" presStyleCnt="0"/>
      <dgm:spPr/>
    </dgm:pt>
    <dgm:pt modelId="{42110E80-A455-4FAF-98DD-607DFFAFF379}" type="pres">
      <dgm:prSet presAssocID="{58B46843-C400-4229-9891-3A03CADD3A20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3A92F-5210-40C5-9437-A5ECAB8AE671}" type="pres">
      <dgm:prSet presAssocID="{58B46843-C400-4229-9891-3A03CADD3A20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2E9FDD-F18E-4079-8AF5-79C2EAA35F6F}" srcId="{8C83610D-376A-4244-9C65-B5D4DEC00052}" destId="{7CC485EC-8B54-4C72-9D31-4F75F375AF6C}" srcOrd="0" destOrd="0" parTransId="{13ED69B2-3523-498A-BA3A-AACDF430FD25}" sibTransId="{BCAF3216-2F40-432B-9A5A-61AADBE8DBF1}"/>
    <dgm:cxn modelId="{9D3BCB61-E65C-426B-B4F6-58B8989716D7}" srcId="{3A44E81E-72B9-48DB-BC31-9FB9DBA0AC30}" destId="{36FAA337-1310-4D61-B46B-0E483BDE0110}" srcOrd="1" destOrd="0" parTransId="{A7999D2B-ADF8-4CF6-B10D-D2D7F6A9B17D}" sibTransId="{48589A82-6E1E-4D5B-BF5A-97AD50E670A9}"/>
    <dgm:cxn modelId="{7B06FEB4-EDF0-468A-AD73-5E67CE7A4450}" type="presOf" srcId="{FAE56F12-B188-4086-ACBB-1F421ECA6089}" destId="{2225636E-EE14-467A-9AC6-4ECBB03B5902}" srcOrd="0" destOrd="1" presId="urn:microsoft.com/office/officeart/2005/8/layout/chevron2"/>
    <dgm:cxn modelId="{FA351BA6-6F72-4EA3-A0BC-D7BD53CA5F51}" type="presOf" srcId="{21C61B96-0E27-4495-B00B-DC72FE6FA255}" destId="{5E322DB7-8CC1-4A1B-8926-BC2F979BD8D4}" srcOrd="0" destOrd="0" presId="urn:microsoft.com/office/officeart/2005/8/layout/chevron2"/>
    <dgm:cxn modelId="{271E1E88-7FD4-4382-B10C-EF9EB1338536}" type="presOf" srcId="{B575B73D-77DC-4AA9-AE64-D4A7495651B5}" destId="{2225636E-EE14-467A-9AC6-4ECBB03B5902}" srcOrd="0" destOrd="0" presId="urn:microsoft.com/office/officeart/2005/8/layout/chevron2"/>
    <dgm:cxn modelId="{120E8638-CCA0-4F63-948B-D3D09A2C6D07}" type="presOf" srcId="{36FAA337-1310-4D61-B46B-0E483BDE0110}" destId="{7281F6C1-A635-49E4-8BB6-1A284EA7EBB5}" srcOrd="0" destOrd="0" presId="urn:microsoft.com/office/officeart/2005/8/layout/chevron2"/>
    <dgm:cxn modelId="{763A38BC-9AC9-4E64-85D6-6EB193FE2A9E}" srcId="{3A44E81E-72B9-48DB-BC31-9FB9DBA0AC30}" destId="{58B46843-C400-4229-9891-3A03CADD3A20}" srcOrd="3" destOrd="0" parTransId="{36C7A00A-45C7-4D31-A335-BAAC7FC13F8F}" sibTransId="{48D24EF6-4376-4873-8F33-AD2451D065C8}"/>
    <dgm:cxn modelId="{BCC414B1-A34B-494B-956B-9054C8A426F7}" type="presOf" srcId="{CC5674BA-8BBF-421E-9938-FD87BD0B8A38}" destId="{C9012524-4900-4ED2-8B40-5CF67A1AC4CF}" srcOrd="0" destOrd="1" presId="urn:microsoft.com/office/officeart/2005/8/layout/chevron2"/>
    <dgm:cxn modelId="{24BFD049-26E3-47B5-A354-51A983292966}" type="presOf" srcId="{7CC485EC-8B54-4C72-9D31-4F75F375AF6C}" destId="{C9012524-4900-4ED2-8B40-5CF67A1AC4CF}" srcOrd="0" destOrd="0" presId="urn:microsoft.com/office/officeart/2005/8/layout/chevron2"/>
    <dgm:cxn modelId="{910AE895-9761-42FE-B450-BE4779109D50}" srcId="{3A44E81E-72B9-48DB-BC31-9FB9DBA0AC30}" destId="{8C83610D-376A-4244-9C65-B5D4DEC00052}" srcOrd="0" destOrd="0" parTransId="{A69E3596-5124-41B9-AA76-4A05AFEE7CD1}" sibTransId="{CF942B43-19BC-4A85-8ABC-11BF187DDFDB}"/>
    <dgm:cxn modelId="{EE60023B-E5F5-41ED-8CD1-8358F55E1757}" srcId="{8C83610D-376A-4244-9C65-B5D4DEC00052}" destId="{CC5674BA-8BBF-421E-9938-FD87BD0B8A38}" srcOrd="1" destOrd="0" parTransId="{53DEE176-C0C9-43C3-9062-81C7244594E0}" sibTransId="{631884CA-8003-417A-B8C0-C9CAADCB88EA}"/>
    <dgm:cxn modelId="{E3609961-AEBB-46BD-99B2-8AF6B5A3F4BA}" type="presOf" srcId="{6A3C6F9F-2E83-4873-AFC7-6DC64ADC8AB2}" destId="{F2D3A92F-5210-40C5-9437-A5ECAB8AE671}" srcOrd="0" destOrd="0" presId="urn:microsoft.com/office/officeart/2005/8/layout/chevron2"/>
    <dgm:cxn modelId="{BFCA6D46-EB6B-4E42-A466-B819F3FFD4BB}" type="presOf" srcId="{410546B5-535D-4522-B809-B78577E94CD2}" destId="{F2D3A92F-5210-40C5-9437-A5ECAB8AE671}" srcOrd="0" destOrd="1" presId="urn:microsoft.com/office/officeart/2005/8/layout/chevron2"/>
    <dgm:cxn modelId="{5F1C36E7-77F9-4AAC-9DD2-DC84B29C4F23}" srcId="{3A44E81E-72B9-48DB-BC31-9FB9DBA0AC30}" destId="{21C61B96-0E27-4495-B00B-DC72FE6FA255}" srcOrd="2" destOrd="0" parTransId="{0DD7FAB2-8265-40C4-B96A-AD27D7D09386}" sibTransId="{9FF30F17-38FF-4259-86AF-C2C9DA7A3FDA}"/>
    <dgm:cxn modelId="{69BCFA74-C1A2-4DEF-9B7C-1DDE4BBFE769}" type="presOf" srcId="{4E355E9F-2905-41F5-AC15-A33A084EBD02}" destId="{2D7B02F3-8EF5-4638-988E-707A9AE5A3EA}" srcOrd="0" destOrd="1" presId="urn:microsoft.com/office/officeart/2005/8/layout/chevron2"/>
    <dgm:cxn modelId="{074E574C-90AC-4549-A284-9CCC29207253}" srcId="{36FAA337-1310-4D61-B46B-0E483BDE0110}" destId="{FAE56F12-B188-4086-ACBB-1F421ECA6089}" srcOrd="1" destOrd="0" parTransId="{C022A019-845D-4656-9C82-30265708FA40}" sibTransId="{2F0B6775-CDDF-4E6E-9F48-B63B1CBFB717}"/>
    <dgm:cxn modelId="{5C72116C-CC73-4253-AD6E-48B9E47D8726}" type="presOf" srcId="{8C83610D-376A-4244-9C65-B5D4DEC00052}" destId="{57B7BCF5-7204-4D10-91CC-C22E342C6658}" srcOrd="0" destOrd="0" presId="urn:microsoft.com/office/officeart/2005/8/layout/chevron2"/>
    <dgm:cxn modelId="{EBB22424-08AB-4D56-B4CD-ED7D7C30149A}" srcId="{36FAA337-1310-4D61-B46B-0E483BDE0110}" destId="{B575B73D-77DC-4AA9-AE64-D4A7495651B5}" srcOrd="0" destOrd="0" parTransId="{96B54BB3-AAA0-411A-922D-DF8AB41CE656}" sibTransId="{998FE92F-873B-4818-B775-821EDC5A7DCA}"/>
    <dgm:cxn modelId="{87C1C92F-586D-4F24-BF2C-262C04C1DE97}" srcId="{21C61B96-0E27-4495-B00B-DC72FE6FA255}" destId="{4E355E9F-2905-41F5-AC15-A33A084EBD02}" srcOrd="1" destOrd="0" parTransId="{2E3DF8F0-3DB4-446B-8F7A-FBB8AC456CB8}" sibTransId="{21162AF3-57C3-42DF-98F8-BD9B406AF778}"/>
    <dgm:cxn modelId="{A5BB91A5-866A-4430-A6B4-A3467CBEA98D}" srcId="{21C61B96-0E27-4495-B00B-DC72FE6FA255}" destId="{3C95433E-7BC5-4B79-9BE3-CB3416F7D089}" srcOrd="0" destOrd="0" parTransId="{58A6C6AE-FBC2-4F4C-B3A8-8C5D2B92C239}" sibTransId="{DE631462-0DE3-41AE-A63A-2D79DCADAC7E}"/>
    <dgm:cxn modelId="{A8E2299F-F70F-4895-9F68-7681C3B8E8EE}" type="presOf" srcId="{58B46843-C400-4229-9891-3A03CADD3A20}" destId="{42110E80-A455-4FAF-98DD-607DFFAFF379}" srcOrd="0" destOrd="0" presId="urn:microsoft.com/office/officeart/2005/8/layout/chevron2"/>
    <dgm:cxn modelId="{78D998BC-41A5-43AB-9C49-5F3F8FD7CF03}" srcId="{58B46843-C400-4229-9891-3A03CADD3A20}" destId="{6A3C6F9F-2E83-4873-AFC7-6DC64ADC8AB2}" srcOrd="0" destOrd="0" parTransId="{9FD628F7-8B0E-4C8B-92DB-16A5BD6C83C3}" sibTransId="{B548CFF6-23F5-47BD-BC6F-E96CD04E8D30}"/>
    <dgm:cxn modelId="{69693A71-0BF1-4133-B4A7-9997FAA7160F}" srcId="{58B46843-C400-4229-9891-3A03CADD3A20}" destId="{410546B5-535D-4522-B809-B78577E94CD2}" srcOrd="1" destOrd="0" parTransId="{42F0B1CA-B27E-4B04-9E0C-A6995CAA9BC9}" sibTransId="{C3AF2227-0721-43C0-A793-21EB00468B4E}"/>
    <dgm:cxn modelId="{4E0CFA5F-CA31-4ADA-8FC0-79C4705FBED3}" type="presOf" srcId="{3C95433E-7BC5-4B79-9BE3-CB3416F7D089}" destId="{2D7B02F3-8EF5-4638-988E-707A9AE5A3EA}" srcOrd="0" destOrd="0" presId="urn:microsoft.com/office/officeart/2005/8/layout/chevron2"/>
    <dgm:cxn modelId="{739F9E74-8BA2-434C-8C1B-95FA41037F5D}" type="presOf" srcId="{3A44E81E-72B9-48DB-BC31-9FB9DBA0AC30}" destId="{196DE2D2-3247-4D9A-8714-78345A384618}" srcOrd="0" destOrd="0" presId="urn:microsoft.com/office/officeart/2005/8/layout/chevron2"/>
    <dgm:cxn modelId="{24C4229C-1766-4BEE-BB25-ED5E478C63AD}" type="presParOf" srcId="{196DE2D2-3247-4D9A-8714-78345A384618}" destId="{5BE5E6AA-FF08-4D79-9B63-7F30C331E50D}" srcOrd="0" destOrd="0" presId="urn:microsoft.com/office/officeart/2005/8/layout/chevron2"/>
    <dgm:cxn modelId="{9B70E0B9-38E0-45BA-8A00-56D4DBDB3F3F}" type="presParOf" srcId="{5BE5E6AA-FF08-4D79-9B63-7F30C331E50D}" destId="{57B7BCF5-7204-4D10-91CC-C22E342C6658}" srcOrd="0" destOrd="0" presId="urn:microsoft.com/office/officeart/2005/8/layout/chevron2"/>
    <dgm:cxn modelId="{2633A3C4-94AF-4F94-8931-5CEBD061DFDA}" type="presParOf" srcId="{5BE5E6AA-FF08-4D79-9B63-7F30C331E50D}" destId="{C9012524-4900-4ED2-8B40-5CF67A1AC4CF}" srcOrd="1" destOrd="0" presId="urn:microsoft.com/office/officeart/2005/8/layout/chevron2"/>
    <dgm:cxn modelId="{40E5F717-A9F4-40BC-8982-011A369D6F02}" type="presParOf" srcId="{196DE2D2-3247-4D9A-8714-78345A384618}" destId="{B936CDAB-6CA8-4347-9B16-2148C45926CB}" srcOrd="1" destOrd="0" presId="urn:microsoft.com/office/officeart/2005/8/layout/chevron2"/>
    <dgm:cxn modelId="{0166F84D-A7F7-4943-8F40-2328B7F82EB1}" type="presParOf" srcId="{196DE2D2-3247-4D9A-8714-78345A384618}" destId="{6876302B-D9D9-4CB3-B859-64A04ABA4550}" srcOrd="2" destOrd="0" presId="urn:microsoft.com/office/officeart/2005/8/layout/chevron2"/>
    <dgm:cxn modelId="{6F1C925A-9DB0-4673-8BEB-C73D111EF81B}" type="presParOf" srcId="{6876302B-D9D9-4CB3-B859-64A04ABA4550}" destId="{7281F6C1-A635-49E4-8BB6-1A284EA7EBB5}" srcOrd="0" destOrd="0" presId="urn:microsoft.com/office/officeart/2005/8/layout/chevron2"/>
    <dgm:cxn modelId="{2A2645DD-A047-4C71-BBE9-DB3A82BE6159}" type="presParOf" srcId="{6876302B-D9D9-4CB3-B859-64A04ABA4550}" destId="{2225636E-EE14-467A-9AC6-4ECBB03B5902}" srcOrd="1" destOrd="0" presId="urn:microsoft.com/office/officeart/2005/8/layout/chevron2"/>
    <dgm:cxn modelId="{4DF4C169-015A-429A-8047-8AACCBA5FDBD}" type="presParOf" srcId="{196DE2D2-3247-4D9A-8714-78345A384618}" destId="{0F4E250C-6202-42F4-AB94-4BD03789EF6D}" srcOrd="3" destOrd="0" presId="urn:microsoft.com/office/officeart/2005/8/layout/chevron2"/>
    <dgm:cxn modelId="{1642F4D4-2FE3-4FD0-B3D9-5BC81E134A24}" type="presParOf" srcId="{196DE2D2-3247-4D9A-8714-78345A384618}" destId="{5B5C05A9-46E7-4184-A920-1BD5F1EA5AF1}" srcOrd="4" destOrd="0" presId="urn:microsoft.com/office/officeart/2005/8/layout/chevron2"/>
    <dgm:cxn modelId="{437A54A4-A1F4-4591-AF2C-63BCA36276F1}" type="presParOf" srcId="{5B5C05A9-46E7-4184-A920-1BD5F1EA5AF1}" destId="{5E322DB7-8CC1-4A1B-8926-BC2F979BD8D4}" srcOrd="0" destOrd="0" presId="urn:microsoft.com/office/officeart/2005/8/layout/chevron2"/>
    <dgm:cxn modelId="{63431030-5C89-4580-A060-2D2B261002FB}" type="presParOf" srcId="{5B5C05A9-46E7-4184-A920-1BD5F1EA5AF1}" destId="{2D7B02F3-8EF5-4638-988E-707A9AE5A3EA}" srcOrd="1" destOrd="0" presId="urn:microsoft.com/office/officeart/2005/8/layout/chevron2"/>
    <dgm:cxn modelId="{7372F898-A26C-4D5A-A036-2447612BA86D}" type="presParOf" srcId="{196DE2D2-3247-4D9A-8714-78345A384618}" destId="{60452A08-D620-4A80-9479-A6F09383480C}" srcOrd="5" destOrd="0" presId="urn:microsoft.com/office/officeart/2005/8/layout/chevron2"/>
    <dgm:cxn modelId="{B53F3E59-FBA0-43A4-99D9-65F6C7440620}" type="presParOf" srcId="{196DE2D2-3247-4D9A-8714-78345A384618}" destId="{1B0507B1-71AD-46EB-B012-2FC15DEE06E6}" srcOrd="6" destOrd="0" presId="urn:microsoft.com/office/officeart/2005/8/layout/chevron2"/>
    <dgm:cxn modelId="{DBEDFC0F-E53B-4EC5-A132-E1A7DFC6E5F2}" type="presParOf" srcId="{1B0507B1-71AD-46EB-B012-2FC15DEE06E6}" destId="{42110E80-A455-4FAF-98DD-607DFFAFF379}" srcOrd="0" destOrd="0" presId="urn:microsoft.com/office/officeart/2005/8/layout/chevron2"/>
    <dgm:cxn modelId="{F3F6709D-22E6-459A-BEB6-13F87DBEFC73}" type="presParOf" srcId="{1B0507B1-71AD-46EB-B012-2FC15DEE06E6}" destId="{F2D3A92F-5210-40C5-9437-A5ECAB8AE6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7BCF5-7204-4D10-91CC-C22E342C6658}">
      <dsp:nvSpPr>
        <dsp:cNvPr id="0" name=""/>
        <dsp:cNvSpPr/>
      </dsp:nvSpPr>
      <dsp:spPr>
        <a:xfrm rot="5400000">
          <a:off x="-219374" y="223992"/>
          <a:ext cx="1462496" cy="10237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Preparation</a:t>
          </a:r>
          <a:endParaRPr lang="en-US" sz="1500" kern="1200" dirty="0"/>
        </a:p>
      </dsp:txBody>
      <dsp:txXfrm rot="-5400000">
        <a:off x="1" y="516492"/>
        <a:ext cx="1023747" cy="438749"/>
      </dsp:txXfrm>
    </dsp:sp>
    <dsp:sp modelId="{C9012524-4900-4ED2-8B40-5CF67A1AC4CF}">
      <dsp:nvSpPr>
        <dsp:cNvPr id="0" name=""/>
        <dsp:cNvSpPr/>
      </dsp:nvSpPr>
      <dsp:spPr>
        <a:xfrm rot="5400000">
          <a:off x="4478387" y="-3450021"/>
          <a:ext cx="950622" cy="7859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Course.fast.ai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Kaggle</a:t>
          </a:r>
          <a:r>
            <a:rPr lang="en-US" sz="2800" kern="1200" dirty="0" smtClean="0"/>
            <a:t> Right Whale Challenge</a:t>
          </a:r>
          <a:endParaRPr lang="en-US" sz="2800" kern="1200" dirty="0"/>
        </a:p>
      </dsp:txBody>
      <dsp:txXfrm rot="-5400000">
        <a:off x="1023747" y="51025"/>
        <a:ext cx="7813496" cy="857810"/>
      </dsp:txXfrm>
    </dsp:sp>
    <dsp:sp modelId="{7281F6C1-A635-49E4-8BB6-1A284EA7EBB5}">
      <dsp:nvSpPr>
        <dsp:cNvPr id="0" name=""/>
        <dsp:cNvSpPr/>
      </dsp:nvSpPr>
      <dsp:spPr>
        <a:xfrm rot="5400000">
          <a:off x="-219374" y="1542106"/>
          <a:ext cx="1462496" cy="10237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Preprocess</a:t>
          </a:r>
          <a:endParaRPr lang="en-US" sz="1500" kern="1200" dirty="0"/>
        </a:p>
      </dsp:txBody>
      <dsp:txXfrm rot="-5400000">
        <a:off x="1" y="1834606"/>
        <a:ext cx="1023747" cy="438749"/>
      </dsp:txXfrm>
    </dsp:sp>
    <dsp:sp modelId="{2225636E-EE14-467A-9AC6-4ECBB03B5902}">
      <dsp:nvSpPr>
        <dsp:cNvPr id="0" name=""/>
        <dsp:cNvSpPr/>
      </dsp:nvSpPr>
      <dsp:spPr>
        <a:xfrm rot="5400000">
          <a:off x="4478387" y="-2131907"/>
          <a:ext cx="950622" cy="7859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Greyscale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0-1 normalize</a:t>
          </a:r>
          <a:endParaRPr lang="en-US" sz="2800" kern="1200" dirty="0"/>
        </a:p>
      </dsp:txBody>
      <dsp:txXfrm rot="-5400000">
        <a:off x="1023747" y="1369139"/>
        <a:ext cx="7813496" cy="857810"/>
      </dsp:txXfrm>
    </dsp:sp>
    <dsp:sp modelId="{5E322DB7-8CC1-4A1B-8926-BC2F979BD8D4}">
      <dsp:nvSpPr>
        <dsp:cNvPr id="0" name=""/>
        <dsp:cNvSpPr/>
      </dsp:nvSpPr>
      <dsp:spPr>
        <a:xfrm rot="5400000">
          <a:off x="-219374" y="2860220"/>
          <a:ext cx="1462496" cy="10237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Model</a:t>
          </a:r>
          <a:endParaRPr lang="en-US" sz="1500" kern="1200" dirty="0"/>
        </a:p>
      </dsp:txBody>
      <dsp:txXfrm rot="-5400000">
        <a:off x="1" y="3152720"/>
        <a:ext cx="1023747" cy="438749"/>
      </dsp:txXfrm>
    </dsp:sp>
    <dsp:sp modelId="{2D7B02F3-8EF5-4638-988E-707A9AE5A3EA}">
      <dsp:nvSpPr>
        <dsp:cNvPr id="0" name=""/>
        <dsp:cNvSpPr/>
      </dsp:nvSpPr>
      <dsp:spPr>
        <a:xfrm rot="5400000">
          <a:off x="4478387" y="-813793"/>
          <a:ext cx="950622" cy="7859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Convolutional Neural Network (CNN)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Modify pre-trained resnet34 </a:t>
          </a:r>
          <a:endParaRPr lang="en-US" sz="2800" kern="1200" dirty="0"/>
        </a:p>
      </dsp:txBody>
      <dsp:txXfrm rot="-5400000">
        <a:off x="1023747" y="2687253"/>
        <a:ext cx="7813496" cy="857810"/>
      </dsp:txXfrm>
    </dsp:sp>
    <dsp:sp modelId="{42110E80-A455-4FAF-98DD-607DFFAFF379}">
      <dsp:nvSpPr>
        <dsp:cNvPr id="0" name=""/>
        <dsp:cNvSpPr/>
      </dsp:nvSpPr>
      <dsp:spPr>
        <a:xfrm rot="5400000">
          <a:off x="-219374" y="4178335"/>
          <a:ext cx="1462496" cy="10237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Infra-structure</a:t>
          </a:r>
          <a:endParaRPr lang="en-US" sz="1500" kern="1200" dirty="0"/>
        </a:p>
      </dsp:txBody>
      <dsp:txXfrm rot="-5400000">
        <a:off x="1" y="4470835"/>
        <a:ext cx="1023747" cy="438749"/>
      </dsp:txXfrm>
    </dsp:sp>
    <dsp:sp modelId="{F2D3A92F-5210-40C5-9437-A5ECAB8AE671}">
      <dsp:nvSpPr>
        <dsp:cNvPr id="0" name=""/>
        <dsp:cNvSpPr/>
      </dsp:nvSpPr>
      <dsp:spPr>
        <a:xfrm rot="5400000">
          <a:off x="4478387" y="504320"/>
          <a:ext cx="950622" cy="78599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Stack: </a:t>
          </a:r>
          <a:r>
            <a:rPr lang="en-US" sz="2800" kern="1200" dirty="0" err="1" smtClean="0"/>
            <a:t>Pyhon</a:t>
          </a:r>
          <a:r>
            <a:rPr lang="en-US" sz="2800" kern="1200" dirty="0" smtClean="0"/>
            <a:t> PIL, CV2, </a:t>
          </a:r>
          <a:r>
            <a:rPr lang="en-US" sz="2800" kern="1200" dirty="0" err="1" smtClean="0"/>
            <a:t>pytorch</a:t>
          </a:r>
          <a:r>
            <a:rPr lang="en-US" sz="2800" kern="1200" dirty="0" smtClean="0"/>
            <a:t>, </a:t>
          </a:r>
          <a:r>
            <a:rPr lang="en-US" sz="2800" kern="1200" dirty="0" err="1" smtClean="0"/>
            <a:t>fastai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Hardware: Paperclip cloud </a:t>
          </a:r>
          <a:r>
            <a:rPr lang="en-US" sz="2800" kern="1200" dirty="0" err="1" smtClean="0"/>
            <a:t>gpu</a:t>
          </a:r>
          <a:endParaRPr lang="en-US" sz="2800" kern="1200" dirty="0"/>
        </a:p>
      </dsp:txBody>
      <dsp:txXfrm rot="-5400000">
        <a:off x="1023747" y="4005366"/>
        <a:ext cx="7813496" cy="857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65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920294">
              <a:defRPr sz="12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endParaRPr lang="en-US" altLang="zh-TW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7290239" y="1"/>
            <a:ext cx="65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20294">
              <a:defRPr sz="12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endParaRPr lang="en-US" altLang="zh-TW" dirty="0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80410"/>
            <a:ext cx="65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defTabSz="920294">
              <a:defRPr sz="12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endParaRPr lang="en-US" altLang="zh-TW" dirty="0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7102751" y="9380410"/>
            <a:ext cx="187551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20294">
              <a:defRPr sz="1200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23696B7D-EF83-44B5-82B1-48F110CC46E5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026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1363" y="265113"/>
            <a:ext cx="3560762" cy="2751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2103" y="3379388"/>
            <a:ext cx="6208043" cy="549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852" y="9123356"/>
            <a:ext cx="3172078" cy="43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758" tIns="0" rIns="20758" bIns="0" numCol="1" anchor="b" anchorCtr="0" compatLnSpc="1">
            <a:prstTxWarp prst="textNoShape">
              <a:avLst/>
            </a:prstTxWarp>
          </a:bodyPr>
          <a:lstStyle>
            <a:lvl1pPr algn="r" defTabSz="987914">
              <a:spcBef>
                <a:spcPct val="0"/>
              </a:spcBef>
              <a:defRPr sz="1100"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2A45EEF0-2412-4E74-8042-71FA5C916756}" type="slidenum">
              <a:rPr lang="zh-TW" altLang="en-US"/>
              <a:pPr/>
              <a:t>‹#›</a:t>
            </a:fld>
            <a:endParaRPr lang="en-US" altLang="zh-TW" dirty="0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gray">
          <a:xfrm>
            <a:off x="712102" y="3236526"/>
            <a:ext cx="6181485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lIns="94997" tIns="47499" rIns="94997" bIns="47499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93675" indent="-193675" algn="l" rtl="0" eaLnBrk="0" fontAlgn="base" hangingPunct="0">
      <a:spcBef>
        <a:spcPct val="30000"/>
      </a:spcBef>
      <a:spcAft>
        <a:spcPct val="0"/>
      </a:spcAft>
      <a:buClr>
        <a:srgbClr val="FF0000"/>
      </a:buClr>
      <a:buSzPct val="100000"/>
      <a:buFont typeface="Frutiger 55 Roman" pitchFamily="34" charset="0"/>
      <a:buChar char="•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1pPr>
    <a:lvl2pPr marL="563563" indent="-179388" algn="l" rtl="0" eaLnBrk="0" fontAlgn="base" hangingPunct="0">
      <a:spcBef>
        <a:spcPct val="30000"/>
      </a:spcBef>
      <a:spcAft>
        <a:spcPct val="0"/>
      </a:spcAft>
      <a:buSzPct val="80000"/>
      <a:buChar char="—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2pPr>
    <a:lvl3pPr marL="947738" indent="-193675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3pPr>
    <a:lvl4pPr marL="1341438" indent="-203200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4pPr>
    <a:lvl5pPr marL="1711325" indent="-179388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5EEF0-2412-4E74-8042-71FA5C916756}" type="slidenum">
              <a:rPr lang="zh-TW" altLang="en-US" smtClean="0"/>
              <a:pPr/>
              <a:t>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012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emf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5" Type="http://schemas.openxmlformats.org/officeDocument/2006/relationships/tags" Target="../tags/tag57.xml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image" Target="../media/image3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3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3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3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3" Type="http://schemas.openxmlformats.org/officeDocument/2006/relationships/tags" Target="../tags/tag113.xml"/><Relationship Id="rId21" Type="http://schemas.openxmlformats.org/officeDocument/2006/relationships/slideMaster" Target="../slideMasters/slideMaster1.xml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tags" Target="../tags/tag130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tags" Target="../tags/tag143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2" Type="http://schemas.openxmlformats.org/officeDocument/2006/relationships/tags" Target="../tags/tag132.xml"/><Relationship Id="rId16" Type="http://schemas.openxmlformats.org/officeDocument/2006/relationships/image" Target="../media/image3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5" Type="http://schemas.openxmlformats.org/officeDocument/2006/relationships/tags" Target="../tags/tag135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image" Target="../media/image3.pn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2" Type="http://schemas.openxmlformats.org/officeDocument/2006/relationships/tags" Target="../tags/tag162.xml"/><Relationship Id="rId16" Type="http://schemas.openxmlformats.org/officeDocument/2006/relationships/image" Target="../media/image3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5" Type="http://schemas.openxmlformats.org/officeDocument/2006/relationships/tags" Target="../tags/tag165.xml"/><Relationship Id="rId15" Type="http://schemas.openxmlformats.org/officeDocument/2006/relationships/slideMaster" Target="../slideMasters/slideMaster1.xml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7" Type="http://schemas.openxmlformats.org/officeDocument/2006/relationships/image" Target="../media/image3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7" Type="http://schemas.openxmlformats.org/officeDocument/2006/relationships/image" Target="../media/image3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4.xml"/><Relationship Id="rId4" Type="http://schemas.openxmlformats.org/officeDocument/2006/relationships/tags" Target="../tags/tag18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7" Type="http://schemas.openxmlformats.org/officeDocument/2006/relationships/image" Target="../media/image3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9.xml"/><Relationship Id="rId4" Type="http://schemas.openxmlformats.org/officeDocument/2006/relationships/tags" Target="../tags/tag18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3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4.xml"/><Relationship Id="rId4" Type="http://schemas.openxmlformats.org/officeDocument/2006/relationships/tags" Target="../tags/tag19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9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9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image" Target="../media/image3.png"/><Relationship Id="rId3" Type="http://schemas.openxmlformats.org/officeDocument/2006/relationships/tags" Target="../tags/tag211.xml"/><Relationship Id="rId7" Type="http://schemas.openxmlformats.org/officeDocument/2006/relationships/tags" Target="../tags/tag21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5" Type="http://schemas.openxmlformats.org/officeDocument/2006/relationships/tags" Target="../tags/tag213.xml"/><Relationship Id="rId10" Type="http://schemas.openxmlformats.org/officeDocument/2006/relationships/tags" Target="../tags/tag218.xml"/><Relationship Id="rId4" Type="http://schemas.openxmlformats.org/officeDocument/2006/relationships/tags" Target="../tags/tag212.xml"/><Relationship Id="rId9" Type="http://schemas.openxmlformats.org/officeDocument/2006/relationships/tags" Target="../tags/tag217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image" Target="../media/image3.png"/><Relationship Id="rId5" Type="http://schemas.openxmlformats.org/officeDocument/2006/relationships/tags" Target="../tags/tag22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23.xml"/><Relationship Id="rId9" Type="http://schemas.openxmlformats.org/officeDocument/2006/relationships/tags" Target="../tags/tag228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6.xml"/><Relationship Id="rId3" Type="http://schemas.openxmlformats.org/officeDocument/2006/relationships/tags" Target="../tags/tag231.xml"/><Relationship Id="rId7" Type="http://schemas.openxmlformats.org/officeDocument/2006/relationships/tags" Target="../tags/tag23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tags" Target="../tags/tag234.xml"/><Relationship Id="rId11" Type="http://schemas.openxmlformats.org/officeDocument/2006/relationships/image" Target="../media/image3.png"/><Relationship Id="rId5" Type="http://schemas.openxmlformats.org/officeDocument/2006/relationships/tags" Target="../tags/tag23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32.xml"/><Relationship Id="rId9" Type="http://schemas.openxmlformats.org/officeDocument/2006/relationships/tags" Target="../tags/tag237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3.png"/><Relationship Id="rId5" Type="http://schemas.openxmlformats.org/officeDocument/2006/relationships/tags" Target="../tags/tag24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41.xml"/><Relationship Id="rId9" Type="http://schemas.openxmlformats.org/officeDocument/2006/relationships/tags" Target="../tags/tag246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54.xml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3.png"/><Relationship Id="rId5" Type="http://schemas.openxmlformats.org/officeDocument/2006/relationships/tags" Target="../tags/tag25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50.xml"/><Relationship Id="rId9" Type="http://schemas.openxmlformats.org/officeDocument/2006/relationships/tags" Target="../tags/tag25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tags" Target="../tags/tag268.xml"/><Relationship Id="rId3" Type="http://schemas.openxmlformats.org/officeDocument/2006/relationships/tags" Target="../tags/tag258.xml"/><Relationship Id="rId7" Type="http://schemas.openxmlformats.org/officeDocument/2006/relationships/tags" Target="../tags/tag262.xml"/><Relationship Id="rId12" Type="http://schemas.openxmlformats.org/officeDocument/2006/relationships/tags" Target="../tags/tag267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5" Type="http://schemas.openxmlformats.org/officeDocument/2006/relationships/image" Target="../media/image3.png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Relationship Id="rId1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image" Target="../media/image3.png"/><Relationship Id="rId2" Type="http://schemas.openxmlformats.org/officeDocument/2006/relationships/tags" Target="../tags/tag270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10" Type="http://schemas.openxmlformats.org/officeDocument/2006/relationships/tags" Target="../tags/tag278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tags" Target="../tags/tag296.xml"/><Relationship Id="rId18" Type="http://schemas.openxmlformats.org/officeDocument/2006/relationships/tags" Target="../tags/tag301.xml"/><Relationship Id="rId3" Type="http://schemas.openxmlformats.org/officeDocument/2006/relationships/tags" Target="../tags/tag286.xml"/><Relationship Id="rId21" Type="http://schemas.openxmlformats.org/officeDocument/2006/relationships/tags" Target="../tags/tag304.xml"/><Relationship Id="rId7" Type="http://schemas.openxmlformats.org/officeDocument/2006/relationships/tags" Target="../tags/tag290.xml"/><Relationship Id="rId12" Type="http://schemas.openxmlformats.org/officeDocument/2006/relationships/tags" Target="../tags/tag295.xml"/><Relationship Id="rId17" Type="http://schemas.openxmlformats.org/officeDocument/2006/relationships/tags" Target="../tags/tag300.xml"/><Relationship Id="rId2" Type="http://schemas.openxmlformats.org/officeDocument/2006/relationships/tags" Target="../tags/tag285.xml"/><Relationship Id="rId16" Type="http://schemas.openxmlformats.org/officeDocument/2006/relationships/tags" Target="../tags/tag299.xml"/><Relationship Id="rId20" Type="http://schemas.openxmlformats.org/officeDocument/2006/relationships/tags" Target="../tags/tag303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5" Type="http://schemas.openxmlformats.org/officeDocument/2006/relationships/tags" Target="../tags/tag288.xml"/><Relationship Id="rId15" Type="http://schemas.openxmlformats.org/officeDocument/2006/relationships/tags" Target="../tags/tag298.xml"/><Relationship Id="rId23" Type="http://schemas.openxmlformats.org/officeDocument/2006/relationships/image" Target="../media/image3.png"/><Relationship Id="rId10" Type="http://schemas.openxmlformats.org/officeDocument/2006/relationships/tags" Target="../tags/tag293.xml"/><Relationship Id="rId19" Type="http://schemas.openxmlformats.org/officeDocument/2006/relationships/tags" Target="../tags/tag302.xml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4" Type="http://schemas.openxmlformats.org/officeDocument/2006/relationships/tags" Target="../tags/tag297.xml"/><Relationship Id="rId22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image" Target="../media/image3.png"/><Relationship Id="rId4" Type="http://schemas.openxmlformats.org/officeDocument/2006/relationships/tags" Target="../tags/tag40.xml"/><Relationship Id="rId9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10" Type="http://schemas.openxmlformats.org/officeDocument/2006/relationships/image" Target="../media/image3.png"/><Relationship Id="rId4" Type="http://schemas.openxmlformats.org/officeDocument/2006/relationships/tags" Target="../tags/tag48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REATE DATE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420624" y="7277237"/>
            <a:ext cx="3575304" cy="253682"/>
          </a:xfrm>
        </p:spPr>
        <p:txBody>
          <a:bodyPr lIns="0" tIns="0" rIns="0" bIns="0">
            <a:spAutoFit/>
          </a:bodyPr>
          <a:lstStyle>
            <a:lvl1pPr>
              <a:spcBef>
                <a:spcPts val="0"/>
              </a:spcBef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z="1600" b="0" dirty="0" smtClean="0"/>
              <a:t>&lt;&lt;COVER PAGE DATE&gt;&gt;</a:t>
            </a:r>
            <a:endParaRPr lang="en-US" sz="1600" b="0" dirty="0"/>
          </a:p>
        </p:txBody>
      </p:sp>
      <p:sp>
        <p:nvSpPr>
          <p:cNvPr id="3" name="PRESENTATION INFOLINE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420624" y="3580015"/>
            <a:ext cx="8202168" cy="3108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spcAft>
                <a:spcPts val="2200"/>
              </a:spcAft>
              <a:buNone/>
              <a:defRPr sz="2000" i="0" baseline="0">
                <a:solidFill>
                  <a:schemeClr val="tx1"/>
                </a:solidFill>
                <a:latin typeface="UBSHeadline"/>
                <a:ea typeface="Arial Unicode MS" pitchFamily="34" charset="-128"/>
              </a:defRPr>
            </a:lvl1pPr>
            <a:lvl2pPr marL="50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08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1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3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1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1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22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&lt;&lt;Presentation subtitle / info line&gt;&gt;</a:t>
            </a:r>
            <a:endParaRPr lang="en-US" dirty="0"/>
          </a:p>
        </p:txBody>
      </p:sp>
      <p:sp>
        <p:nvSpPr>
          <p:cNvPr id="2" name="PRESENTATION TITLE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420624" y="2242220"/>
            <a:ext cx="8202168" cy="970372"/>
          </a:xfrm>
        </p:spPr>
        <p:txBody>
          <a:bodyPr lIns="0" tIns="36576" rIns="0" bIns="36576" anchor="b" anchorCtr="0">
            <a:noAutofit/>
          </a:bodyPr>
          <a:lstStyle>
            <a:lvl1pPr>
              <a:lnSpc>
                <a:spcPts val="4200"/>
              </a:lnSpc>
              <a:spcAft>
                <a:spcPts val="4200"/>
              </a:spcAft>
              <a:defRPr sz="400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&lt;&lt;Presentation title&gt;&gt;</a:t>
            </a:r>
            <a:endParaRPr lang="en-US" dirty="0"/>
          </a:p>
        </p:txBody>
      </p:sp>
      <p:sp>
        <p:nvSpPr>
          <p:cNvPr id="10" name="SECURITY TEXT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7607808" y="765464"/>
            <a:ext cx="1993392" cy="188422"/>
          </a:xfrm>
          <a:prstGeom prst="rect">
            <a:avLst/>
          </a:prstGeom>
        </p:spPr>
        <p:txBody>
          <a:bodyPr vert="horz" wrap="square" lIns="73152" tIns="0" rIns="0" bIns="0" rtlCol="0" anchor="b" anchorCtr="0">
            <a:spAutoFit/>
          </a:bodyPr>
          <a:lstStyle>
            <a:lvl1pPr marL="0" indent="0" algn="l" defTabSz="1005505" rtl="0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12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6973" indent="-314218" algn="l" defTabSz="10055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56881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759633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262384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765137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890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0641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3393" indent="-251375" algn="l" defTabSz="10055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>
              <a:latin typeface="Frutiger 45 Light"/>
            </a:endParaRPr>
          </a:p>
        </p:txBody>
      </p:sp>
      <p:sp>
        <p:nvSpPr>
          <p:cNvPr id="7" name="PRESENTATION AUTHOR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420624" y="4484439"/>
            <a:ext cx="4535424" cy="282633"/>
          </a:xfrm>
        </p:spPr>
        <p:txBody>
          <a:bodyPr lIns="0" tIns="0" rIns="0" bIns="0" anchor="b" anchorCtr="0"/>
          <a:lstStyle>
            <a:lvl1pPr>
              <a:spcAft>
                <a:spcPts val="1800"/>
              </a:spcAft>
              <a:defRPr sz="1600" baseline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&lt;&lt;Presenter / Author&gt;&gt;</a:t>
            </a:r>
            <a:endParaRPr lang="en-US" dirty="0"/>
          </a:p>
        </p:txBody>
      </p:sp>
      <p:sp>
        <p:nvSpPr>
          <p:cNvPr id="9" name="PRESENTATION AUTHOR FUNCTION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420624" y="4738809"/>
            <a:ext cx="4535424" cy="282633"/>
          </a:xfrm>
        </p:spPr>
        <p:txBody>
          <a:bodyPr lIns="0" tIns="0" rIns="0" bIns="0" anchor="b" anchorCtr="0"/>
          <a:lstStyle>
            <a:lvl1pPr>
              <a:spcAft>
                <a:spcPts val="1800"/>
              </a:spcAft>
              <a:defRPr sz="1600" baseline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&lt;&lt;Presenter / Author function&gt;&gt;</a:t>
            </a:r>
            <a:endParaRPr lang="en-US" dirty="0"/>
          </a:p>
        </p:txBody>
      </p:sp>
      <p:sp>
        <p:nvSpPr>
          <p:cNvPr id="4" name="DraftStamp" hidden="1"/>
          <p:cNvSpPr txBox="1"/>
          <p:nvPr userDrawn="1">
            <p:custDataLst>
              <p:tags r:id="rId7"/>
            </p:custDataLst>
          </p:nvPr>
        </p:nvSpPr>
        <p:spPr>
          <a:xfrm>
            <a:off x="7772400" y="929024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058401" cy="777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420688" y="588818"/>
            <a:ext cx="4913312" cy="5348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3579">
              <a:spcBef>
                <a:spcPts val="0"/>
              </a:spcBef>
            </a:pPr>
            <a:r>
              <a:rPr lang="en-US" sz="1000" b="1" dirty="0" smtClean="0">
                <a:solidFill>
                  <a:prstClr val="white"/>
                </a:solidFill>
                <a:latin typeface="Frutiger 45 Light" panose="020B0603020202020204" pitchFamily="34" charset="0"/>
              </a:rPr>
              <a:t>For</a:t>
            </a:r>
            <a:r>
              <a:rPr lang="en-US" sz="1000" b="1" baseline="0" dirty="0" smtClean="0">
                <a:solidFill>
                  <a:prstClr val="white"/>
                </a:solidFill>
                <a:latin typeface="Frutiger 45 Light" panose="020B0603020202020204" pitchFamily="34" charset="0"/>
              </a:rPr>
              <a:t> professional / institutional / qualified investors only</a:t>
            </a:r>
            <a:endParaRPr lang="en-US" sz="1000" dirty="0">
              <a:solidFill>
                <a:prstClr val="white"/>
              </a:solidFill>
              <a:latin typeface="Frutiger 45 Light" panose="020B0603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8" y="6953330"/>
            <a:ext cx="1413180" cy="516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2" name="LAYOUT BODY"/>
          <p:cNvSpPr>
            <a:spLocks noGrp="1"/>
          </p:cNvSpPr>
          <p:nvPr>
            <p:ph sz="quarter" idx="30"/>
            <p:custDataLst>
              <p:tags r:id="rId1"/>
            </p:custDataLst>
          </p:nvPr>
        </p:nvSpPr>
        <p:spPr>
          <a:xfrm>
            <a:off x="6245352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2"/>
            </p:custDataLst>
          </p:nvPr>
        </p:nvSpPr>
        <p:spPr>
          <a:xfrm>
            <a:off x="6245352" y="4119732"/>
            <a:ext cx="3346704" cy="382503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1" name="LAYOUT BODY"/>
          <p:cNvSpPr>
            <a:spLocks noGrp="1"/>
          </p:cNvSpPr>
          <p:nvPr>
            <p:ph sz="quarter" idx="29"/>
            <p:custDataLst>
              <p:tags r:id="rId3"/>
            </p:custDataLst>
          </p:nvPr>
        </p:nvSpPr>
        <p:spPr>
          <a:xfrm>
            <a:off x="2658173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4"/>
            </p:custDataLst>
          </p:nvPr>
        </p:nvSpPr>
        <p:spPr>
          <a:xfrm>
            <a:off x="2658173" y="4135859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28"/>
            <p:custDataLst>
              <p:tags r:id="rId5"/>
            </p:custDataLst>
          </p:nvPr>
        </p:nvSpPr>
        <p:spPr>
          <a:xfrm>
            <a:off x="6245352" y="2053798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6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9" name="LAYOUT BODY"/>
          <p:cNvSpPr>
            <a:spLocks noGrp="1"/>
          </p:cNvSpPr>
          <p:nvPr>
            <p:ph sz="quarter" idx="12"/>
            <p:custDataLst>
              <p:tags r:id="rId7"/>
            </p:custDataLst>
          </p:nvPr>
        </p:nvSpPr>
        <p:spPr>
          <a:xfrm>
            <a:off x="2658173" y="2053798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8"/>
            </p:custDataLst>
          </p:nvPr>
        </p:nvSpPr>
        <p:spPr>
          <a:xfrm>
            <a:off x="2658173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MESSAGE CONCLUSION"/>
          <p:cNvSpPr>
            <a:spLocks noGrp="1"/>
          </p:cNvSpPr>
          <p:nvPr>
            <p:ph type="body" sz="quarter" idx="27" hasCustomPrompt="1"/>
            <p:custDataLst>
              <p:tags r:id="rId9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6" name="DOCUMENT ID" hidden="1"/>
          <p:cNvSpPr txBox="1"/>
          <p:nvPr>
            <p:custDataLst>
              <p:tags r:id="rId11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8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2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2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1" name="LAYOUT BODY"/>
          <p:cNvSpPr>
            <a:spLocks noGrp="1"/>
          </p:cNvSpPr>
          <p:nvPr>
            <p:ph sz="quarter" idx="32"/>
            <p:custDataLst>
              <p:tags r:id="rId1"/>
            </p:custDataLst>
          </p:nvPr>
        </p:nvSpPr>
        <p:spPr>
          <a:xfrm>
            <a:off x="6245352" y="5351179"/>
            <a:ext cx="3346704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6" name="LAYOUT HEADER"/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245352" y="4993178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7" name="LAYOUT BODY"/>
          <p:cNvSpPr>
            <a:spLocks noGrp="1"/>
          </p:cNvSpPr>
          <p:nvPr>
            <p:ph sz="quarter" idx="29"/>
            <p:custDataLst>
              <p:tags r:id="rId3"/>
            </p:custDataLst>
          </p:nvPr>
        </p:nvSpPr>
        <p:spPr>
          <a:xfrm>
            <a:off x="2658173" y="5351179"/>
            <a:ext cx="3346704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4" name="LAYOUT HEADER"/>
          <p:cNvSpPr>
            <a:spLocks noGrp="1"/>
          </p:cNvSpPr>
          <p:nvPr>
            <p:ph type="body" idx="24" hasCustomPrompt="1"/>
            <p:custDataLst>
              <p:tags r:id="rId4"/>
            </p:custDataLst>
          </p:nvPr>
        </p:nvSpPr>
        <p:spPr>
          <a:xfrm>
            <a:off x="2658173" y="4993178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31"/>
            <p:custDataLst>
              <p:tags r:id="rId5"/>
            </p:custDataLst>
          </p:nvPr>
        </p:nvSpPr>
        <p:spPr>
          <a:xfrm>
            <a:off x="6245352" y="3690410"/>
            <a:ext cx="3346704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6"/>
            </p:custDataLst>
          </p:nvPr>
        </p:nvSpPr>
        <p:spPr>
          <a:xfrm>
            <a:off x="6245352" y="3335066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4" name="LAYOUT BODY"/>
          <p:cNvSpPr>
            <a:spLocks noGrp="1"/>
          </p:cNvSpPr>
          <p:nvPr>
            <p:ph sz="quarter" idx="28"/>
            <p:custDataLst>
              <p:tags r:id="rId7"/>
            </p:custDataLst>
          </p:nvPr>
        </p:nvSpPr>
        <p:spPr>
          <a:xfrm>
            <a:off x="2658173" y="3690410"/>
            <a:ext cx="3346704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8"/>
            </p:custDataLst>
          </p:nvPr>
        </p:nvSpPr>
        <p:spPr>
          <a:xfrm>
            <a:off x="2658173" y="3335066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8" name="LAYOUT BODY"/>
          <p:cNvSpPr>
            <a:spLocks noGrp="1"/>
          </p:cNvSpPr>
          <p:nvPr>
            <p:ph sz="quarter" idx="30"/>
            <p:custDataLst>
              <p:tags r:id="rId9"/>
            </p:custDataLst>
          </p:nvPr>
        </p:nvSpPr>
        <p:spPr>
          <a:xfrm>
            <a:off x="6245352" y="2053798"/>
            <a:ext cx="3346704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10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12"/>
            <p:custDataLst>
              <p:tags r:id="rId11"/>
            </p:custDataLst>
          </p:nvPr>
        </p:nvSpPr>
        <p:spPr>
          <a:xfrm>
            <a:off x="2658173" y="2053798"/>
            <a:ext cx="3346704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2"/>
            </p:custDataLst>
          </p:nvPr>
        </p:nvSpPr>
        <p:spPr>
          <a:xfrm>
            <a:off x="2658173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MESSAGE CONCLUSION"/>
          <p:cNvSpPr>
            <a:spLocks noGrp="1"/>
          </p:cNvSpPr>
          <p:nvPr>
            <p:ph type="body" sz="quarter" idx="27" hasCustomPrompt="1"/>
            <p:custDataLst>
              <p:tags r:id="rId13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0" name="DOCUMENT ID" hidden="1"/>
          <p:cNvSpPr txBox="1"/>
          <p:nvPr>
            <p:custDataLst>
              <p:tags r:id="rId15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3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4" name="Straight Connector 33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6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2x(1and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0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6245352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2"/>
            </p:custDataLst>
          </p:nvPr>
        </p:nvSpPr>
        <p:spPr>
          <a:xfrm>
            <a:off x="6245352" y="4135859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9" name="LAYOUT BODY"/>
          <p:cNvSpPr>
            <a:spLocks noGrp="1"/>
          </p:cNvSpPr>
          <p:nvPr>
            <p:ph sz="quarter" idx="28"/>
            <p:custDataLst>
              <p:tags r:id="rId3"/>
            </p:custDataLst>
          </p:nvPr>
        </p:nvSpPr>
        <p:spPr>
          <a:xfrm>
            <a:off x="6245352" y="2053798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4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2658173" y="2053798"/>
            <a:ext cx="3346704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6"/>
            </p:custDataLst>
          </p:nvPr>
        </p:nvSpPr>
        <p:spPr>
          <a:xfrm>
            <a:off x="2658173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MESSAGE CONCLUSION"/>
          <p:cNvSpPr>
            <a:spLocks noGrp="1"/>
          </p:cNvSpPr>
          <p:nvPr>
            <p:ph type="body" sz="quarter" idx="27" hasCustomPrompt="1"/>
            <p:custDataLst>
              <p:tags r:id="rId7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5" name="DOCUMENT ID" hidden="1"/>
          <p:cNvSpPr txBox="1"/>
          <p:nvPr>
            <p:custDataLst>
              <p:tags r:id="rId9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7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8" name="Straight Connector 27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0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(1and2)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1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6245352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2"/>
            </p:custDataLst>
          </p:nvPr>
        </p:nvSpPr>
        <p:spPr>
          <a:xfrm>
            <a:off x="6245352" y="4135859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28"/>
            <p:custDataLst>
              <p:tags r:id="rId3"/>
            </p:custDataLst>
          </p:nvPr>
        </p:nvSpPr>
        <p:spPr>
          <a:xfrm>
            <a:off x="2658173" y="4493861"/>
            <a:ext cx="334670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4"/>
            </p:custDataLst>
          </p:nvPr>
        </p:nvSpPr>
        <p:spPr>
          <a:xfrm>
            <a:off x="2658173" y="4135859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2658173" y="2053798"/>
            <a:ext cx="6949440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6"/>
            </p:custDataLst>
          </p:nvPr>
        </p:nvSpPr>
        <p:spPr>
          <a:xfrm>
            <a:off x="2658172" y="1686375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MESSAGE CONCLUSION"/>
          <p:cNvSpPr>
            <a:spLocks noGrp="1"/>
          </p:cNvSpPr>
          <p:nvPr>
            <p:ph type="body" sz="quarter" idx="27" hasCustomPrompt="1"/>
            <p:custDataLst>
              <p:tags r:id="rId7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5" name="DOCUMENT ID" hidden="1"/>
          <p:cNvSpPr txBox="1"/>
          <p:nvPr>
            <p:custDataLst>
              <p:tags r:id="rId9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7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8" name="Straight Connector 27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0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(2and1)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8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2658173" y="4493603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2"/>
            </p:custDataLst>
          </p:nvPr>
        </p:nvSpPr>
        <p:spPr>
          <a:xfrm>
            <a:off x="2658172" y="4135859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1" name="LAYOUT BODY"/>
          <p:cNvSpPr>
            <a:spLocks noGrp="1"/>
          </p:cNvSpPr>
          <p:nvPr>
            <p:ph sz="quarter" idx="29"/>
            <p:custDataLst>
              <p:tags r:id="rId3"/>
            </p:custDataLst>
          </p:nvPr>
        </p:nvSpPr>
        <p:spPr>
          <a:xfrm>
            <a:off x="6245352" y="2054038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4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28"/>
            <p:custDataLst>
              <p:tags r:id="rId5"/>
            </p:custDataLst>
          </p:nvPr>
        </p:nvSpPr>
        <p:spPr>
          <a:xfrm>
            <a:off x="2658173" y="2054056"/>
            <a:ext cx="334670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6"/>
            </p:custDataLst>
          </p:nvPr>
        </p:nvSpPr>
        <p:spPr>
          <a:xfrm>
            <a:off x="2658173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MESSAGE CONCLUSION"/>
          <p:cNvSpPr>
            <a:spLocks noGrp="1"/>
          </p:cNvSpPr>
          <p:nvPr>
            <p:ph type="body" sz="quarter" idx="27" hasCustomPrompt="1"/>
            <p:custDataLst>
              <p:tags r:id="rId7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5" name="DOCUMENT ID" hidden="1"/>
          <p:cNvSpPr txBox="1"/>
          <p:nvPr>
            <p:custDataLst>
              <p:tags r:id="rId9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7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8" name="Straight Connector 27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0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26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4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5" name="LAYOUT BODY"/>
          <p:cNvSpPr>
            <a:spLocks noGrp="1"/>
          </p:cNvSpPr>
          <p:nvPr>
            <p:ph sz="quarter" idx="40"/>
            <p:custDataLst>
              <p:tags r:id="rId1"/>
            </p:custDataLst>
          </p:nvPr>
        </p:nvSpPr>
        <p:spPr>
          <a:xfrm>
            <a:off x="8046720" y="4493861"/>
            <a:ext cx="156362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3" name="LAYOUT HEADER"/>
          <p:cNvSpPr>
            <a:spLocks noGrp="1"/>
          </p:cNvSpPr>
          <p:nvPr>
            <p:ph type="body" idx="33" hasCustomPrompt="1"/>
            <p:custDataLst>
              <p:tags r:id="rId2"/>
            </p:custDataLst>
          </p:nvPr>
        </p:nvSpPr>
        <p:spPr>
          <a:xfrm>
            <a:off x="8046720" y="4135859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4" name="LAYOUT BODY"/>
          <p:cNvSpPr>
            <a:spLocks noGrp="1"/>
          </p:cNvSpPr>
          <p:nvPr>
            <p:ph sz="quarter" idx="39"/>
            <p:custDataLst>
              <p:tags r:id="rId3"/>
            </p:custDataLst>
          </p:nvPr>
        </p:nvSpPr>
        <p:spPr>
          <a:xfrm>
            <a:off x="6245352" y="4493861"/>
            <a:ext cx="156362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9" name="LAYOUT HEADER"/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6245352" y="4135859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1" name="LAYOUT BODY"/>
          <p:cNvSpPr>
            <a:spLocks noGrp="1"/>
          </p:cNvSpPr>
          <p:nvPr>
            <p:ph sz="quarter" idx="36"/>
            <p:custDataLst>
              <p:tags r:id="rId5"/>
            </p:custDataLst>
          </p:nvPr>
        </p:nvSpPr>
        <p:spPr>
          <a:xfrm>
            <a:off x="4453128" y="4493861"/>
            <a:ext cx="156362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5" name="LAYOUT HEADER"/>
          <p:cNvSpPr>
            <a:spLocks noGrp="1"/>
          </p:cNvSpPr>
          <p:nvPr>
            <p:ph type="body" idx="25" hasCustomPrompt="1"/>
            <p:custDataLst>
              <p:tags r:id="rId6"/>
            </p:custDataLst>
          </p:nvPr>
        </p:nvSpPr>
        <p:spPr>
          <a:xfrm>
            <a:off x="4453128" y="4135859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0" name="LAYOUT BODY"/>
          <p:cNvSpPr>
            <a:spLocks noGrp="1"/>
          </p:cNvSpPr>
          <p:nvPr>
            <p:ph sz="quarter" idx="35"/>
            <p:custDataLst>
              <p:tags r:id="rId7"/>
            </p:custDataLst>
          </p:nvPr>
        </p:nvSpPr>
        <p:spPr>
          <a:xfrm>
            <a:off x="2658173" y="4493861"/>
            <a:ext cx="156362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8"/>
            </p:custDataLst>
          </p:nvPr>
        </p:nvSpPr>
        <p:spPr>
          <a:xfrm>
            <a:off x="2658173" y="4135859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6" name="LAYOUT BODY"/>
          <p:cNvSpPr>
            <a:spLocks noGrp="1"/>
          </p:cNvSpPr>
          <p:nvPr>
            <p:ph sz="quarter" idx="41"/>
            <p:custDataLst>
              <p:tags r:id="rId9"/>
            </p:custDataLst>
          </p:nvPr>
        </p:nvSpPr>
        <p:spPr>
          <a:xfrm>
            <a:off x="8046720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1" name="LAYOUT HEADER"/>
          <p:cNvSpPr>
            <a:spLocks noGrp="1"/>
          </p:cNvSpPr>
          <p:nvPr>
            <p:ph type="body" idx="31" hasCustomPrompt="1"/>
            <p:custDataLst>
              <p:tags r:id="rId10"/>
            </p:custDataLst>
          </p:nvPr>
        </p:nvSpPr>
        <p:spPr>
          <a:xfrm>
            <a:off x="8046720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3" name="LAYOUT BODY"/>
          <p:cNvSpPr>
            <a:spLocks noGrp="1"/>
          </p:cNvSpPr>
          <p:nvPr>
            <p:ph sz="quarter" idx="38"/>
            <p:custDataLst>
              <p:tags r:id="rId11"/>
            </p:custDataLst>
          </p:nvPr>
        </p:nvSpPr>
        <p:spPr>
          <a:xfrm>
            <a:off x="6245352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7" name="LAYOUT HEADER"/>
          <p:cNvSpPr>
            <a:spLocks noGrp="1"/>
          </p:cNvSpPr>
          <p:nvPr>
            <p:ph type="body" idx="27" hasCustomPrompt="1"/>
            <p:custDataLst>
              <p:tags r:id="rId12"/>
            </p:custDataLst>
          </p:nvPr>
        </p:nvSpPr>
        <p:spPr>
          <a:xfrm>
            <a:off x="6245352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2" name="LAYOUT BODY"/>
          <p:cNvSpPr>
            <a:spLocks noGrp="1"/>
          </p:cNvSpPr>
          <p:nvPr>
            <p:ph sz="quarter" idx="37"/>
            <p:custDataLst>
              <p:tags r:id="rId13"/>
            </p:custDataLst>
          </p:nvPr>
        </p:nvSpPr>
        <p:spPr>
          <a:xfrm>
            <a:off x="4453128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3" name="LAYOUT HEADER"/>
          <p:cNvSpPr>
            <a:spLocks noGrp="1"/>
          </p:cNvSpPr>
          <p:nvPr>
            <p:ph type="body" idx="23" hasCustomPrompt="1"/>
            <p:custDataLst>
              <p:tags r:id="rId14"/>
            </p:custDataLst>
          </p:nvPr>
        </p:nvSpPr>
        <p:spPr>
          <a:xfrm>
            <a:off x="4453128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12"/>
            <p:custDataLst>
              <p:tags r:id="rId15"/>
            </p:custDataLst>
          </p:nvPr>
        </p:nvSpPr>
        <p:spPr>
          <a:xfrm>
            <a:off x="2658173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6"/>
            </p:custDataLst>
          </p:nvPr>
        </p:nvSpPr>
        <p:spPr>
          <a:xfrm>
            <a:off x="2658173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8" name="MESSAGE CONCLUSION"/>
          <p:cNvSpPr>
            <a:spLocks noGrp="1"/>
          </p:cNvSpPr>
          <p:nvPr>
            <p:ph type="body" sz="quarter" idx="42" hasCustomPrompt="1"/>
            <p:custDataLst>
              <p:tags r:id="rId17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8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4" name="DOCUMENT ID" hidden="1"/>
          <p:cNvSpPr txBox="1"/>
          <p:nvPr>
            <p:custDataLst>
              <p:tags r:id="rId19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8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9" name="Straight Connector 3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20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(4and1)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8" name="LAYOUT BODY"/>
          <p:cNvSpPr>
            <a:spLocks noGrp="1"/>
          </p:cNvSpPr>
          <p:nvPr>
            <p:ph sz="quarter" idx="36"/>
            <p:custDataLst>
              <p:tags r:id="rId1"/>
            </p:custDataLst>
          </p:nvPr>
        </p:nvSpPr>
        <p:spPr>
          <a:xfrm>
            <a:off x="2658171" y="4493861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2658171" y="4135859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7" name="LAYOUT BODY"/>
          <p:cNvSpPr>
            <a:spLocks noGrp="1"/>
          </p:cNvSpPr>
          <p:nvPr>
            <p:ph sz="quarter" idx="35"/>
            <p:custDataLst>
              <p:tags r:id="rId3"/>
            </p:custDataLst>
          </p:nvPr>
        </p:nvSpPr>
        <p:spPr>
          <a:xfrm>
            <a:off x="8046720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1" name="LAYOUT HEADER"/>
          <p:cNvSpPr>
            <a:spLocks noGrp="1"/>
          </p:cNvSpPr>
          <p:nvPr>
            <p:ph type="body" idx="31" hasCustomPrompt="1"/>
            <p:custDataLst>
              <p:tags r:id="rId4"/>
            </p:custDataLst>
          </p:nvPr>
        </p:nvSpPr>
        <p:spPr>
          <a:xfrm>
            <a:off x="8046720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34"/>
            <p:custDataLst>
              <p:tags r:id="rId5"/>
            </p:custDataLst>
          </p:nvPr>
        </p:nvSpPr>
        <p:spPr>
          <a:xfrm>
            <a:off x="6245352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7" name="LAYOUT HEADER"/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6245352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LAYOUT BODY"/>
          <p:cNvSpPr>
            <a:spLocks noGrp="1"/>
          </p:cNvSpPr>
          <p:nvPr>
            <p:ph sz="quarter" idx="33"/>
            <p:custDataLst>
              <p:tags r:id="rId7"/>
            </p:custDataLst>
          </p:nvPr>
        </p:nvSpPr>
        <p:spPr>
          <a:xfrm>
            <a:off x="4453128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3" name="LAYOUT HEADER"/>
          <p:cNvSpPr>
            <a:spLocks noGrp="1"/>
          </p:cNvSpPr>
          <p:nvPr>
            <p:ph type="body" idx="23" hasCustomPrompt="1"/>
            <p:custDataLst>
              <p:tags r:id="rId8"/>
            </p:custDataLst>
          </p:nvPr>
        </p:nvSpPr>
        <p:spPr>
          <a:xfrm>
            <a:off x="4453128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1" name="LAYOUT BODY"/>
          <p:cNvSpPr>
            <a:spLocks noGrp="1"/>
          </p:cNvSpPr>
          <p:nvPr>
            <p:ph sz="quarter" idx="12"/>
            <p:custDataLst>
              <p:tags r:id="rId9"/>
            </p:custDataLst>
          </p:nvPr>
        </p:nvSpPr>
        <p:spPr>
          <a:xfrm>
            <a:off x="2658173" y="2053798"/>
            <a:ext cx="156362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0"/>
            </p:custDataLst>
          </p:nvPr>
        </p:nvSpPr>
        <p:spPr>
          <a:xfrm>
            <a:off x="2658173" y="1686375"/>
            <a:ext cx="156362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MESSAGE CONCLUSION"/>
          <p:cNvSpPr>
            <a:spLocks noGrp="1"/>
          </p:cNvSpPr>
          <p:nvPr>
            <p:ph type="body" sz="quarter" idx="37" hasCustomPrompt="1"/>
            <p:custDataLst>
              <p:tags r:id="rId11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8" name="DOCUMENT ID" hidden="1"/>
          <p:cNvSpPr txBox="1"/>
          <p:nvPr>
            <p:custDataLst>
              <p:tags r:id="rId13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0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1" name="Straight Connector 30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4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0" name="LAYOUT BODY"/>
          <p:cNvSpPr>
            <a:spLocks noGrp="1"/>
          </p:cNvSpPr>
          <p:nvPr>
            <p:ph sz="quarter" idx="33"/>
            <p:custDataLst>
              <p:tags r:id="rId1"/>
            </p:custDataLst>
          </p:nvPr>
        </p:nvSpPr>
        <p:spPr>
          <a:xfrm>
            <a:off x="7424928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7" name="LAYOUT HEADER"/>
          <p:cNvSpPr>
            <a:spLocks noGrp="1"/>
          </p:cNvSpPr>
          <p:nvPr>
            <p:ph type="body" idx="27" hasCustomPrompt="1"/>
            <p:custDataLst>
              <p:tags r:id="rId2"/>
            </p:custDataLst>
          </p:nvPr>
        </p:nvSpPr>
        <p:spPr>
          <a:xfrm>
            <a:off x="7424928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32"/>
            <p:custDataLst>
              <p:tags r:id="rId3"/>
            </p:custDataLst>
          </p:nvPr>
        </p:nvSpPr>
        <p:spPr>
          <a:xfrm>
            <a:off x="5047488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4"/>
            </p:custDataLst>
          </p:nvPr>
        </p:nvSpPr>
        <p:spPr>
          <a:xfrm>
            <a:off x="5047488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8" name="LAYOUT BODY"/>
          <p:cNvSpPr>
            <a:spLocks noGrp="1"/>
          </p:cNvSpPr>
          <p:nvPr>
            <p:ph sz="quarter" idx="31"/>
            <p:custDataLst>
              <p:tags r:id="rId5"/>
            </p:custDataLst>
          </p:nvPr>
        </p:nvSpPr>
        <p:spPr>
          <a:xfrm>
            <a:off x="2658173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6"/>
            </p:custDataLst>
          </p:nvPr>
        </p:nvSpPr>
        <p:spPr>
          <a:xfrm>
            <a:off x="2658173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7" name="LAYOUT BODY"/>
          <p:cNvSpPr>
            <a:spLocks noGrp="1"/>
          </p:cNvSpPr>
          <p:nvPr>
            <p:ph sz="quarter" idx="30"/>
            <p:custDataLst>
              <p:tags r:id="rId7"/>
            </p:custDataLst>
          </p:nvPr>
        </p:nvSpPr>
        <p:spPr>
          <a:xfrm>
            <a:off x="7424928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5" name="LAYOUT HEADER"/>
          <p:cNvSpPr>
            <a:spLocks noGrp="1"/>
          </p:cNvSpPr>
          <p:nvPr>
            <p:ph type="body" idx="25" hasCustomPrompt="1"/>
            <p:custDataLst>
              <p:tags r:id="rId8"/>
            </p:custDataLst>
          </p:nvPr>
        </p:nvSpPr>
        <p:spPr>
          <a:xfrm>
            <a:off x="7424928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4" name="LAYOUT BODY"/>
          <p:cNvSpPr>
            <a:spLocks noGrp="1"/>
          </p:cNvSpPr>
          <p:nvPr>
            <p:ph sz="quarter" idx="29"/>
            <p:custDataLst>
              <p:tags r:id="rId9"/>
            </p:custDataLst>
          </p:nvPr>
        </p:nvSpPr>
        <p:spPr>
          <a:xfrm>
            <a:off x="5047488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10"/>
            </p:custDataLst>
          </p:nvPr>
        </p:nvSpPr>
        <p:spPr>
          <a:xfrm>
            <a:off x="5047488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12"/>
            <p:custDataLst>
              <p:tags r:id="rId11"/>
            </p:custDataLst>
          </p:nvPr>
        </p:nvSpPr>
        <p:spPr>
          <a:xfrm>
            <a:off x="2658173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2"/>
            </p:custDataLst>
          </p:nvPr>
        </p:nvSpPr>
        <p:spPr>
          <a:xfrm>
            <a:off x="2658173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MESSAGE CONCLUSION"/>
          <p:cNvSpPr>
            <a:spLocks noGrp="1"/>
          </p:cNvSpPr>
          <p:nvPr>
            <p:ph type="body" sz="quarter" idx="34" hasCustomPrompt="1"/>
            <p:custDataLst>
              <p:tags r:id="rId13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0" name="DOCUMENT ID" hidden="1"/>
          <p:cNvSpPr txBox="1"/>
          <p:nvPr>
            <p:custDataLst>
              <p:tags r:id="rId15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6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(3and2)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0" name="LAYOUT BODY"/>
          <p:cNvSpPr>
            <a:spLocks noGrp="1"/>
          </p:cNvSpPr>
          <p:nvPr>
            <p:ph sz="quarter" idx="33"/>
            <p:custDataLst>
              <p:tags r:id="rId1"/>
            </p:custDataLst>
          </p:nvPr>
        </p:nvSpPr>
        <p:spPr>
          <a:xfrm>
            <a:off x="6229174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7" name="LAYOUT HEADER"/>
          <p:cNvSpPr>
            <a:spLocks noGrp="1"/>
          </p:cNvSpPr>
          <p:nvPr>
            <p:ph type="body" idx="27" hasCustomPrompt="1"/>
            <p:custDataLst>
              <p:tags r:id="rId2"/>
            </p:custDataLst>
          </p:nvPr>
        </p:nvSpPr>
        <p:spPr>
          <a:xfrm>
            <a:off x="6229174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32"/>
            <p:custDataLst>
              <p:tags r:id="rId3"/>
            </p:custDataLst>
          </p:nvPr>
        </p:nvSpPr>
        <p:spPr>
          <a:xfrm>
            <a:off x="3851734" y="4493861"/>
            <a:ext cx="2157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22" hasCustomPrompt="1"/>
            <p:custDataLst>
              <p:tags r:id="rId4"/>
            </p:custDataLst>
          </p:nvPr>
        </p:nvSpPr>
        <p:spPr>
          <a:xfrm>
            <a:off x="3851734" y="4135859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7" name="LAYOUT BODY"/>
          <p:cNvSpPr>
            <a:spLocks noGrp="1"/>
          </p:cNvSpPr>
          <p:nvPr>
            <p:ph sz="quarter" idx="30"/>
            <p:custDataLst>
              <p:tags r:id="rId5"/>
            </p:custDataLst>
          </p:nvPr>
        </p:nvSpPr>
        <p:spPr>
          <a:xfrm>
            <a:off x="7424928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5" name="LAYOUT HEADER"/>
          <p:cNvSpPr>
            <a:spLocks noGrp="1"/>
          </p:cNvSpPr>
          <p:nvPr>
            <p:ph type="body" idx="25" hasCustomPrompt="1"/>
            <p:custDataLst>
              <p:tags r:id="rId6"/>
            </p:custDataLst>
          </p:nvPr>
        </p:nvSpPr>
        <p:spPr>
          <a:xfrm>
            <a:off x="7424928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4" name="LAYOUT BODY"/>
          <p:cNvSpPr>
            <a:spLocks noGrp="1"/>
          </p:cNvSpPr>
          <p:nvPr>
            <p:ph sz="quarter" idx="29"/>
            <p:custDataLst>
              <p:tags r:id="rId7"/>
            </p:custDataLst>
          </p:nvPr>
        </p:nvSpPr>
        <p:spPr>
          <a:xfrm>
            <a:off x="5047488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20" hasCustomPrompt="1"/>
            <p:custDataLst>
              <p:tags r:id="rId8"/>
            </p:custDataLst>
          </p:nvPr>
        </p:nvSpPr>
        <p:spPr>
          <a:xfrm>
            <a:off x="5047488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12"/>
            <p:custDataLst>
              <p:tags r:id="rId9"/>
            </p:custDataLst>
          </p:nvPr>
        </p:nvSpPr>
        <p:spPr>
          <a:xfrm>
            <a:off x="2658173" y="2053798"/>
            <a:ext cx="2157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10"/>
            </p:custDataLst>
          </p:nvPr>
        </p:nvSpPr>
        <p:spPr>
          <a:xfrm>
            <a:off x="2658173" y="1686375"/>
            <a:ext cx="2157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MESSAGE CONCLUSION"/>
          <p:cNvSpPr>
            <a:spLocks noGrp="1"/>
          </p:cNvSpPr>
          <p:nvPr>
            <p:ph type="body" sz="quarter" idx="34" hasCustomPrompt="1"/>
            <p:custDataLst>
              <p:tags r:id="rId11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0" name="DOCUMENT ID" hidden="1"/>
          <p:cNvSpPr txBox="1"/>
          <p:nvPr>
            <p:custDataLst>
              <p:tags r:id="rId13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4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82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_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1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3" y="2054846"/>
            <a:ext cx="758952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/>
            </a:lvl1pPr>
            <a:lvl2pPr marL="0" indent="0">
              <a:buFontTx/>
              <a:buNone/>
              <a:defRPr sz="1100"/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/>
            </a:lvl3pPr>
            <a:lvl4pPr marL="460375" indent="-228600">
              <a:buSzPct val="84000"/>
              <a:buFont typeface="Times New Roman" pitchFamily="18" charset="0"/>
              <a:buChar char="–"/>
              <a:defRPr sz="1100"/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420623" y="1686375"/>
            <a:ext cx="758952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9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2" name="Straight Connector 2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Page" preserve="1">
  <p:cSld name="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TITLE"/>
          <p:cNvSpPr>
            <a:spLocks noGrp="1"/>
          </p:cNvSpPr>
          <p:nvPr>
            <p:ph type="subTitle" idx="1" hasCustomPrompt="1"/>
            <p:custDataLst>
              <p:tags r:id="rId1"/>
            </p:custDataLst>
          </p:nvPr>
        </p:nvSpPr>
        <p:spPr>
          <a:xfrm>
            <a:off x="420624" y="2506010"/>
            <a:ext cx="7616952" cy="198785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  <a:lvl2pPr marL="50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08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1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3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1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1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22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&lt;&lt;Divider title&gt;&gt;</a:t>
            </a:r>
            <a:endParaRPr lang="en-US" dirty="0"/>
          </a:p>
        </p:txBody>
      </p:sp>
      <p:sp>
        <p:nvSpPr>
          <p:cNvPr id="6" name="DIVIDER NUMBER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420624" y="2148009"/>
            <a:ext cx="6858000" cy="395686"/>
          </a:xfrm>
        </p:spPr>
        <p:txBody>
          <a:bodyPr lIns="0" tIns="45720" rIns="0" bIns="45720" anchor="t" anchorCtr="0">
            <a:noAutofit/>
          </a:bodyPr>
          <a:lstStyle>
            <a:lvl1pPr>
              <a:defRPr sz="1800" baseline="0">
                <a:solidFill>
                  <a:schemeClr val="tx1"/>
                </a:solidFill>
                <a:latin typeface="UBSHeadline"/>
                <a:ea typeface="Arial Unicode MS" pitchFamily="34" charset="-128"/>
              </a:defRPr>
            </a:lvl1pPr>
          </a:lstStyle>
          <a:p>
            <a:r>
              <a:rPr lang="en-US" dirty="0" smtClean="0"/>
              <a:t>Click to edit Section / Appendix number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srgbClr val="D9D9D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702" y="25908"/>
            <a:ext cx="2826843" cy="194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59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_1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1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3" y="2054844"/>
            <a:ext cx="7589520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420623" y="1686375"/>
            <a:ext cx="758952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9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2" name="Straight Connector 2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1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4" y="2054844"/>
            <a:ext cx="918972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420624" y="1686375"/>
            <a:ext cx="918972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9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2" name="Straight Connector 2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1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1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4" y="2054844"/>
            <a:ext cx="9189720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2"/>
            </p:custDataLst>
          </p:nvPr>
        </p:nvSpPr>
        <p:spPr>
          <a:xfrm>
            <a:off x="420624" y="1686375"/>
            <a:ext cx="918972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9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2" name="Straight Connector 2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5" name="LAYOUT BODY"/>
          <p:cNvSpPr>
            <a:spLocks noGrp="1"/>
          </p:cNvSpPr>
          <p:nvPr>
            <p:ph sz="quarter" idx="26"/>
            <p:custDataLst>
              <p:tags r:id="rId1"/>
            </p:custDataLst>
          </p:nvPr>
        </p:nvSpPr>
        <p:spPr>
          <a:xfrm>
            <a:off x="5148072" y="2054847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3" name="LAYOUT BODY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20624" y="2054846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4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2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1" name="DOCUMENT ID" hidden="1"/>
          <p:cNvSpPr txBox="1"/>
          <p:nvPr>
            <p:custDataLst>
              <p:tags r:id="rId6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3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4" name="Straight Connector 23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7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5" name="LAYOUT BODY"/>
          <p:cNvSpPr>
            <a:spLocks noGrp="1"/>
          </p:cNvSpPr>
          <p:nvPr>
            <p:ph sz="quarter" idx="26"/>
            <p:custDataLst>
              <p:tags r:id="rId1"/>
            </p:custDataLst>
          </p:nvPr>
        </p:nvSpPr>
        <p:spPr>
          <a:xfrm>
            <a:off x="5148072" y="2054847"/>
            <a:ext cx="4443984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3" name="LAYOUT BODY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20624" y="2054846"/>
            <a:ext cx="4443984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4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2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1" name="DOCUMENT ID" hidden="1"/>
          <p:cNvSpPr txBox="1"/>
          <p:nvPr>
            <p:custDataLst>
              <p:tags r:id="rId6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3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4" name="Straight Connector 23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7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9" name="LAYOUT BODY"/>
          <p:cNvSpPr>
            <a:spLocks noGrp="1"/>
          </p:cNvSpPr>
          <p:nvPr>
            <p:ph sz="quarter" idx="31"/>
            <p:custDataLst>
              <p:tags r:id="rId1"/>
            </p:custDataLst>
          </p:nvPr>
        </p:nvSpPr>
        <p:spPr>
          <a:xfrm>
            <a:off x="5148072" y="4504328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29" hasCustomPrompt="1"/>
            <p:custDataLst>
              <p:tags r:id="rId2"/>
            </p:custDataLst>
          </p:nvPr>
        </p:nvSpPr>
        <p:spPr>
          <a:xfrm>
            <a:off x="5148072" y="4136906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30"/>
            <p:custDataLst>
              <p:tags r:id="rId3"/>
            </p:custDataLst>
          </p:nvPr>
        </p:nvSpPr>
        <p:spPr>
          <a:xfrm>
            <a:off x="420624" y="4504328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7" name="LAYOUT HEADER"/>
          <p:cNvSpPr>
            <a:spLocks noGrp="1"/>
          </p:cNvSpPr>
          <p:nvPr>
            <p:ph type="body" idx="28" hasCustomPrompt="1"/>
            <p:custDataLst>
              <p:tags r:id="rId4"/>
            </p:custDataLst>
          </p:nvPr>
        </p:nvSpPr>
        <p:spPr>
          <a:xfrm>
            <a:off x="420624" y="4136906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32"/>
            <p:custDataLst>
              <p:tags r:id="rId5"/>
            </p:custDataLst>
          </p:nvPr>
        </p:nvSpPr>
        <p:spPr>
          <a:xfrm>
            <a:off x="5148072" y="2054847"/>
            <a:ext cx="4443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6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LAYOUT BODY"/>
          <p:cNvSpPr>
            <a:spLocks noGrp="1"/>
          </p:cNvSpPr>
          <p:nvPr>
            <p:ph sz="quarter" idx="12"/>
            <p:custDataLst>
              <p:tags r:id="rId7"/>
            </p:custDataLst>
          </p:nvPr>
        </p:nvSpPr>
        <p:spPr>
          <a:xfrm>
            <a:off x="420624" y="2054846"/>
            <a:ext cx="4443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6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5" name="DOCUMENT ID" hidden="1"/>
          <p:cNvSpPr txBox="1"/>
          <p:nvPr>
            <p:custDataLst>
              <p:tags r:id="rId10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0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1" name="Straight Connector 30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1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(2and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7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420624" y="4504328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7" name="LAYOUT HEADER"/>
          <p:cNvSpPr>
            <a:spLocks noGrp="1"/>
          </p:cNvSpPr>
          <p:nvPr>
            <p:ph type="body" idx="28" hasCustomPrompt="1"/>
            <p:custDataLst>
              <p:tags r:id="rId2"/>
            </p:custDataLst>
          </p:nvPr>
        </p:nvSpPr>
        <p:spPr>
          <a:xfrm>
            <a:off x="420624" y="4136906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30"/>
            <p:custDataLst>
              <p:tags r:id="rId3"/>
            </p:custDataLst>
          </p:nvPr>
        </p:nvSpPr>
        <p:spPr>
          <a:xfrm>
            <a:off x="5148072" y="2054847"/>
            <a:ext cx="4443984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420624" y="2054846"/>
            <a:ext cx="4443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9" name="DOCUMENT ID" hidden="1"/>
          <p:cNvSpPr txBox="1"/>
          <p:nvPr>
            <p:custDataLst>
              <p:tags r:id="rId8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9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2x(1and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9" name="LAYOUT BODY"/>
          <p:cNvSpPr>
            <a:spLocks noGrp="1"/>
          </p:cNvSpPr>
          <p:nvPr>
            <p:ph sz="quarter" idx="28"/>
            <p:custDataLst>
              <p:tags r:id="rId1"/>
            </p:custDataLst>
          </p:nvPr>
        </p:nvSpPr>
        <p:spPr>
          <a:xfrm>
            <a:off x="5148072" y="4504328"/>
            <a:ext cx="4443984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LAYOUT HEADER"/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148072" y="4136906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27"/>
            <p:custDataLst>
              <p:tags r:id="rId3"/>
            </p:custDataLst>
          </p:nvPr>
        </p:nvSpPr>
        <p:spPr>
          <a:xfrm>
            <a:off x="5148072" y="2054847"/>
            <a:ext cx="4443984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148072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420624" y="2054846"/>
            <a:ext cx="4443984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20624" y="1686375"/>
            <a:ext cx="444398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3" name="DOCUMENT ID" hidden="1"/>
          <p:cNvSpPr txBox="1"/>
          <p:nvPr>
            <p:custDataLst>
              <p:tags r:id="rId8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9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8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6729984" y="2054845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2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LAYOUT BODY"/>
          <p:cNvSpPr>
            <a:spLocks noGrp="1"/>
          </p:cNvSpPr>
          <p:nvPr>
            <p:ph sz="quarter" idx="28"/>
            <p:custDataLst>
              <p:tags r:id="rId3"/>
            </p:custDataLst>
          </p:nvPr>
        </p:nvSpPr>
        <p:spPr>
          <a:xfrm>
            <a:off x="3575304" y="2054847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420624" y="2054846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3" name="DOCUMENT ID" hidden="1"/>
          <p:cNvSpPr txBox="1"/>
          <p:nvPr>
            <p:custDataLst>
              <p:tags r:id="rId8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9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8" name="LAYOUT BODY"/>
          <p:cNvSpPr>
            <a:spLocks noGrp="1"/>
          </p:cNvSpPr>
          <p:nvPr>
            <p:ph sz="quarter" idx="29"/>
            <p:custDataLst>
              <p:tags r:id="rId1"/>
            </p:custDataLst>
          </p:nvPr>
        </p:nvSpPr>
        <p:spPr>
          <a:xfrm>
            <a:off x="6729984" y="2054845"/>
            <a:ext cx="2871216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2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7" name="LAYOUT BODY"/>
          <p:cNvSpPr>
            <a:spLocks noGrp="1"/>
          </p:cNvSpPr>
          <p:nvPr>
            <p:ph sz="quarter" idx="28"/>
            <p:custDataLst>
              <p:tags r:id="rId3"/>
            </p:custDataLst>
          </p:nvPr>
        </p:nvSpPr>
        <p:spPr>
          <a:xfrm>
            <a:off x="3575304" y="2054847"/>
            <a:ext cx="2871216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420624" y="2054846"/>
            <a:ext cx="2871216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3" name="DOCUMENT ID" hidden="1"/>
          <p:cNvSpPr txBox="1"/>
          <p:nvPr>
            <p:custDataLst>
              <p:tags r:id="rId8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9" name="Straight Connector 28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9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4" name="TOC BODY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>
          <a:xfrm>
            <a:off x="420624" y="1546226"/>
            <a:ext cx="9189720" cy="535622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376238" indent="-376238">
              <a:buNone/>
              <a:defRPr sz="1200">
                <a:latin typeface="Frutiger 45 Ligh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OC TITLE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3200"/>
              </a:lnSpc>
              <a:defRPr sz="2800">
                <a:solidFill>
                  <a:schemeClr val="tx1"/>
                </a:solidFill>
                <a:latin typeface="Frutiger 45 Light"/>
              </a:defRPr>
            </a:lvl1pPr>
          </a:lstStyle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12" name="DOCUMENT ID" hidden="1"/>
          <p:cNvSpPr txBox="1"/>
          <p:nvPr>
            <p:custDataLst>
              <p:tags r:id="rId3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cxnSp>
        <p:nvCxnSpPr>
          <p:cNvPr id="20" name="THIN BLUE LINE"/>
          <p:cNvCxnSpPr/>
          <p:nvPr userDrawn="1"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6" name="Straight Connector 25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raftStamp" hidden="1"/>
          <p:cNvSpPr txBox="1"/>
          <p:nvPr userDrawn="1">
            <p:custDataLst>
              <p:tags r:id="rId4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(2and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21" name="LAYOUT BODY"/>
          <p:cNvSpPr>
            <a:spLocks noGrp="1"/>
          </p:cNvSpPr>
          <p:nvPr>
            <p:ph sz="quarter" idx="33"/>
            <p:custDataLst>
              <p:tags r:id="rId1"/>
            </p:custDataLst>
          </p:nvPr>
        </p:nvSpPr>
        <p:spPr>
          <a:xfrm>
            <a:off x="3575304" y="450432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31" hasCustomPrompt="1"/>
            <p:custDataLst>
              <p:tags r:id="rId2"/>
            </p:custDataLst>
          </p:nvPr>
        </p:nvSpPr>
        <p:spPr>
          <a:xfrm>
            <a:off x="3575304" y="4136906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0" name="LAYOUT BODY"/>
          <p:cNvSpPr>
            <a:spLocks noGrp="1"/>
          </p:cNvSpPr>
          <p:nvPr>
            <p:ph sz="quarter" idx="32"/>
            <p:custDataLst>
              <p:tags r:id="rId3"/>
            </p:custDataLst>
          </p:nvPr>
        </p:nvSpPr>
        <p:spPr>
          <a:xfrm>
            <a:off x="420624" y="450432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9" name="LAYOUT HEADER"/>
          <p:cNvSpPr>
            <a:spLocks noGrp="1"/>
          </p:cNvSpPr>
          <p:nvPr>
            <p:ph type="body" idx="30" hasCustomPrompt="1"/>
            <p:custDataLst>
              <p:tags r:id="rId4"/>
            </p:custDataLst>
          </p:nvPr>
        </p:nvSpPr>
        <p:spPr>
          <a:xfrm>
            <a:off x="420624" y="4136906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35"/>
            <p:custDataLst>
              <p:tags r:id="rId5"/>
            </p:custDataLst>
          </p:nvPr>
        </p:nvSpPr>
        <p:spPr>
          <a:xfrm>
            <a:off x="6729984" y="2054845"/>
            <a:ext cx="2871216" cy="4343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6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LAYOUT BODY"/>
          <p:cNvSpPr>
            <a:spLocks noGrp="1"/>
          </p:cNvSpPr>
          <p:nvPr>
            <p:ph sz="quarter" idx="34"/>
            <p:custDataLst>
              <p:tags r:id="rId7"/>
            </p:custDataLst>
          </p:nvPr>
        </p:nvSpPr>
        <p:spPr>
          <a:xfrm>
            <a:off x="3575304" y="2054847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8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9" name="LAYOUT BODY"/>
          <p:cNvSpPr>
            <a:spLocks noGrp="1"/>
          </p:cNvSpPr>
          <p:nvPr>
            <p:ph sz="quarter" idx="12"/>
            <p:custDataLst>
              <p:tags r:id="rId9"/>
            </p:custDataLst>
          </p:nvPr>
        </p:nvSpPr>
        <p:spPr>
          <a:xfrm>
            <a:off x="420624" y="2054846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18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7" name="DOCUMENT ID" hidden="1"/>
          <p:cNvSpPr txBox="1"/>
          <p:nvPr>
            <p:custDataLst>
              <p:tags r:id="rId12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0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1" name="Straight Connector 30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3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0" name="LAYOUT BODY"/>
          <p:cNvSpPr>
            <a:spLocks noGrp="1"/>
          </p:cNvSpPr>
          <p:nvPr>
            <p:ph sz="quarter" idx="38"/>
            <p:custDataLst>
              <p:tags r:id="rId1"/>
            </p:custDataLst>
          </p:nvPr>
        </p:nvSpPr>
        <p:spPr>
          <a:xfrm>
            <a:off x="6729984" y="449961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33" hasCustomPrompt="1"/>
            <p:custDataLst>
              <p:tags r:id="rId2"/>
            </p:custDataLst>
          </p:nvPr>
        </p:nvSpPr>
        <p:spPr>
          <a:xfrm>
            <a:off x="6729984" y="413219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3" name="LAYOUT BODY"/>
          <p:cNvSpPr>
            <a:spLocks noGrp="1"/>
          </p:cNvSpPr>
          <p:nvPr>
            <p:ph sz="quarter" idx="35"/>
            <p:custDataLst>
              <p:tags r:id="rId3"/>
            </p:custDataLst>
          </p:nvPr>
        </p:nvSpPr>
        <p:spPr>
          <a:xfrm>
            <a:off x="3575304" y="449961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31" hasCustomPrompt="1"/>
            <p:custDataLst>
              <p:tags r:id="rId4"/>
            </p:custDataLst>
          </p:nvPr>
        </p:nvSpPr>
        <p:spPr>
          <a:xfrm>
            <a:off x="3575304" y="4136906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2" name="LAYOUT BODY"/>
          <p:cNvSpPr>
            <a:spLocks noGrp="1"/>
          </p:cNvSpPr>
          <p:nvPr>
            <p:ph sz="quarter" idx="34"/>
            <p:custDataLst>
              <p:tags r:id="rId5"/>
            </p:custDataLst>
          </p:nvPr>
        </p:nvSpPr>
        <p:spPr>
          <a:xfrm>
            <a:off x="420624" y="4499618"/>
            <a:ext cx="2871216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9" name="LAYOUT HEADER"/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420624" y="4136906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9" name="LAYOUT BODY"/>
          <p:cNvSpPr>
            <a:spLocks noGrp="1"/>
          </p:cNvSpPr>
          <p:nvPr>
            <p:ph sz="quarter" idx="37"/>
            <p:custDataLst>
              <p:tags r:id="rId7"/>
            </p:custDataLst>
          </p:nvPr>
        </p:nvSpPr>
        <p:spPr>
          <a:xfrm>
            <a:off x="6729984" y="2054845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8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4" name="LAYOUT BODY"/>
          <p:cNvSpPr>
            <a:spLocks noGrp="1"/>
          </p:cNvSpPr>
          <p:nvPr>
            <p:ph sz="quarter" idx="36"/>
            <p:custDataLst>
              <p:tags r:id="rId9"/>
            </p:custDataLst>
          </p:nvPr>
        </p:nvSpPr>
        <p:spPr>
          <a:xfrm>
            <a:off x="3575304" y="2054847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10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21" name="LAYOUT BODY"/>
          <p:cNvSpPr>
            <a:spLocks noGrp="1"/>
          </p:cNvSpPr>
          <p:nvPr>
            <p:ph sz="quarter" idx="12"/>
            <p:custDataLst>
              <p:tags r:id="rId11"/>
            </p:custDataLst>
          </p:nvPr>
        </p:nvSpPr>
        <p:spPr>
          <a:xfrm>
            <a:off x="420624" y="2054846"/>
            <a:ext cx="2871216" cy="189363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2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9" name="DOCUMENT ID" hidden="1"/>
          <p:cNvSpPr txBox="1"/>
          <p:nvPr>
            <p:custDataLst>
              <p:tags r:id="rId1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1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3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9" name="LAYOUT BODY"/>
          <p:cNvSpPr>
            <a:spLocks noGrp="1"/>
          </p:cNvSpPr>
          <p:nvPr>
            <p:ph sz="quarter" idx="47"/>
            <p:custDataLst>
              <p:tags r:id="rId1"/>
            </p:custDataLst>
          </p:nvPr>
        </p:nvSpPr>
        <p:spPr>
          <a:xfrm>
            <a:off x="6729984" y="5361647"/>
            <a:ext cx="2871216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8" name="LAYOUT HEADER"/>
          <p:cNvSpPr>
            <a:spLocks noGrp="1"/>
          </p:cNvSpPr>
          <p:nvPr>
            <p:ph type="body" idx="39" hasCustomPrompt="1"/>
            <p:custDataLst>
              <p:tags r:id="rId2"/>
            </p:custDataLst>
          </p:nvPr>
        </p:nvSpPr>
        <p:spPr>
          <a:xfrm>
            <a:off x="6729984" y="499422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6" name="LAYOUT BODY"/>
          <p:cNvSpPr>
            <a:spLocks noGrp="1"/>
          </p:cNvSpPr>
          <p:nvPr>
            <p:ph sz="quarter" idx="44"/>
            <p:custDataLst>
              <p:tags r:id="rId3"/>
            </p:custDataLst>
          </p:nvPr>
        </p:nvSpPr>
        <p:spPr>
          <a:xfrm>
            <a:off x="3575304" y="5361647"/>
            <a:ext cx="2871216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6" name="LAYOUT HEADER"/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3575304" y="499422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3" name="LAYOUT BODY"/>
          <p:cNvSpPr>
            <a:spLocks noGrp="1"/>
          </p:cNvSpPr>
          <p:nvPr>
            <p:ph sz="quarter" idx="41"/>
            <p:custDataLst>
              <p:tags r:id="rId5"/>
            </p:custDataLst>
          </p:nvPr>
        </p:nvSpPr>
        <p:spPr>
          <a:xfrm>
            <a:off x="420624" y="5361647"/>
            <a:ext cx="2871216" cy="1102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5" name="LAYOUT HEADER"/>
          <p:cNvSpPr>
            <a:spLocks noGrp="1"/>
          </p:cNvSpPr>
          <p:nvPr>
            <p:ph type="body" idx="36" hasCustomPrompt="1"/>
            <p:custDataLst>
              <p:tags r:id="rId6"/>
            </p:custDataLst>
          </p:nvPr>
        </p:nvSpPr>
        <p:spPr>
          <a:xfrm>
            <a:off x="420624" y="499422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8" name="LAYOUT BODY"/>
          <p:cNvSpPr>
            <a:spLocks noGrp="1"/>
          </p:cNvSpPr>
          <p:nvPr>
            <p:ph sz="quarter" idx="46"/>
            <p:custDataLst>
              <p:tags r:id="rId7"/>
            </p:custDataLst>
          </p:nvPr>
        </p:nvSpPr>
        <p:spPr>
          <a:xfrm>
            <a:off x="6729984" y="3703535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2" name="LAYOUT HEADER"/>
          <p:cNvSpPr>
            <a:spLocks noGrp="1"/>
          </p:cNvSpPr>
          <p:nvPr>
            <p:ph type="body" idx="33" hasCustomPrompt="1"/>
            <p:custDataLst>
              <p:tags r:id="rId8"/>
            </p:custDataLst>
          </p:nvPr>
        </p:nvSpPr>
        <p:spPr>
          <a:xfrm>
            <a:off x="6729984" y="3336113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5" name="LAYOUT BODY"/>
          <p:cNvSpPr>
            <a:spLocks noGrp="1"/>
          </p:cNvSpPr>
          <p:nvPr>
            <p:ph sz="quarter" idx="43"/>
            <p:custDataLst>
              <p:tags r:id="rId9"/>
            </p:custDataLst>
          </p:nvPr>
        </p:nvSpPr>
        <p:spPr>
          <a:xfrm>
            <a:off x="3575304" y="3703535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0" name="LAYOUT HEADER"/>
          <p:cNvSpPr>
            <a:spLocks noGrp="1"/>
          </p:cNvSpPr>
          <p:nvPr>
            <p:ph type="body" idx="31" hasCustomPrompt="1"/>
            <p:custDataLst>
              <p:tags r:id="rId10"/>
            </p:custDataLst>
          </p:nvPr>
        </p:nvSpPr>
        <p:spPr>
          <a:xfrm>
            <a:off x="3575304" y="3336113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2" name="LAYOUT BODY"/>
          <p:cNvSpPr>
            <a:spLocks noGrp="1"/>
          </p:cNvSpPr>
          <p:nvPr>
            <p:ph sz="quarter" idx="40"/>
            <p:custDataLst>
              <p:tags r:id="rId11"/>
            </p:custDataLst>
          </p:nvPr>
        </p:nvSpPr>
        <p:spPr>
          <a:xfrm>
            <a:off x="420624" y="3703535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9" name="LAYOUT HEADER"/>
          <p:cNvSpPr>
            <a:spLocks noGrp="1"/>
          </p:cNvSpPr>
          <p:nvPr>
            <p:ph type="body" idx="30" hasCustomPrompt="1"/>
            <p:custDataLst>
              <p:tags r:id="rId12"/>
            </p:custDataLst>
          </p:nvPr>
        </p:nvSpPr>
        <p:spPr>
          <a:xfrm>
            <a:off x="420624" y="3336113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7" name="LAYOUT BODY"/>
          <p:cNvSpPr>
            <a:spLocks noGrp="1"/>
          </p:cNvSpPr>
          <p:nvPr>
            <p:ph sz="quarter" idx="45"/>
            <p:custDataLst>
              <p:tags r:id="rId13"/>
            </p:custDataLst>
          </p:nvPr>
        </p:nvSpPr>
        <p:spPr>
          <a:xfrm>
            <a:off x="6729984" y="2054844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27" hasCustomPrompt="1"/>
            <p:custDataLst>
              <p:tags r:id="rId14"/>
            </p:custDataLst>
          </p:nvPr>
        </p:nvSpPr>
        <p:spPr>
          <a:xfrm>
            <a:off x="6729984" y="1687422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4" name="LAYOUT BODY"/>
          <p:cNvSpPr>
            <a:spLocks noGrp="1"/>
          </p:cNvSpPr>
          <p:nvPr>
            <p:ph sz="quarter" idx="42"/>
            <p:custDataLst>
              <p:tags r:id="rId15"/>
            </p:custDataLst>
          </p:nvPr>
        </p:nvSpPr>
        <p:spPr>
          <a:xfrm>
            <a:off x="3575304" y="2054846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8" name="LAYOUT HEADER"/>
          <p:cNvSpPr>
            <a:spLocks noGrp="1"/>
          </p:cNvSpPr>
          <p:nvPr>
            <p:ph type="body" idx="25" hasCustomPrompt="1"/>
            <p:custDataLst>
              <p:tags r:id="rId16"/>
            </p:custDataLst>
          </p:nvPr>
        </p:nvSpPr>
        <p:spPr>
          <a:xfrm>
            <a:off x="357530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31" name="LAYOUT BODY"/>
          <p:cNvSpPr>
            <a:spLocks noGrp="1"/>
          </p:cNvSpPr>
          <p:nvPr>
            <p:ph sz="quarter" idx="12"/>
            <p:custDataLst>
              <p:tags r:id="rId17"/>
            </p:custDataLst>
          </p:nvPr>
        </p:nvSpPr>
        <p:spPr>
          <a:xfrm>
            <a:off x="420624" y="2054845"/>
            <a:ext cx="2871216" cy="11022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LAYOUT HEADER"/>
          <p:cNvSpPr>
            <a:spLocks noGrp="1"/>
          </p:cNvSpPr>
          <p:nvPr>
            <p:ph type="body" idx="14" hasCustomPrompt="1"/>
            <p:custDataLst>
              <p:tags r:id="rId18"/>
            </p:custDataLst>
          </p:nvPr>
        </p:nvSpPr>
        <p:spPr>
          <a:xfrm>
            <a:off x="420624" y="1686375"/>
            <a:ext cx="2871216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cxnSp>
        <p:nvCxnSpPr>
          <p:cNvPr id="30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19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29" name="DOCUMENT ID" hidden="1"/>
          <p:cNvSpPr txBox="1"/>
          <p:nvPr>
            <p:custDataLst>
              <p:tags r:id="rId20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41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42" name="Straight Connector 41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21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8" name="DOCUMENT ID" hidden="1"/>
          <p:cNvSpPr txBox="1"/>
          <p:nvPr userDrawn="1">
            <p:custDataLst>
              <p:tags r:id="rId1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cxnSp>
        <p:nvCxnSpPr>
          <p:cNvPr id="19" name="THIN BLUE LINE"/>
          <p:cNvCxnSpPr/>
          <p:nvPr userDrawn="1"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2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2" name="PAGE HEADING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Contact information</a:t>
            </a:r>
            <a:endParaRPr lang="en-US" dirty="0"/>
          </a:p>
        </p:txBody>
      </p:sp>
      <p:cxnSp>
        <p:nvCxnSpPr>
          <p:cNvPr id="20" name="THIN BLUE LINE"/>
          <p:cNvCxnSpPr/>
          <p:nvPr userDrawn="1"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CUMENT ID" hidden="1"/>
          <p:cNvSpPr txBox="1"/>
          <p:nvPr userDrawn="1">
            <p:custDataLst>
              <p:tags r:id="rId2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34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5" name="Straight Connector 34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3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35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420624" y="1686376"/>
            <a:ext cx="9189719" cy="4935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60"/>
              </a:spcBef>
              <a:buFontTx/>
              <a:buNone/>
              <a:defRPr sz="1100">
                <a:latin typeface="+mn-lt"/>
                <a:cs typeface="Aharoni" pitchFamily="2" charset="-79"/>
              </a:defRPr>
            </a:lvl1pPr>
            <a:lvl2pPr marL="0" indent="0">
              <a:spcBef>
                <a:spcPts val="660"/>
              </a:spcBef>
              <a:buFontTx/>
              <a:buNone/>
              <a:defRPr sz="1100">
                <a:latin typeface="+mn-lt"/>
                <a:cs typeface="Aharoni" pitchFamily="2" charset="-79"/>
              </a:defRPr>
            </a:lvl2pPr>
            <a:lvl3pPr marL="227013" indent="-227013">
              <a:spcBef>
                <a:spcPts val="660"/>
              </a:spcBef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  <a:cs typeface="Aharoni" pitchFamily="2" charset="-79"/>
              </a:defRPr>
            </a:lvl3pPr>
            <a:lvl4pPr marL="460375" indent="-228600">
              <a:spcBef>
                <a:spcPts val="330"/>
              </a:spcBef>
              <a:buClr>
                <a:schemeClr val="tx1"/>
              </a:buClr>
              <a:buSzPct val="84000"/>
              <a:buFont typeface="Times New Roman" pitchFamily="18" charset="0"/>
              <a:buChar char="–"/>
              <a:defRPr sz="1100">
                <a:latin typeface="+mn-lt"/>
                <a:cs typeface="Aharoni" pitchFamily="2" charset="-79"/>
              </a:defRPr>
            </a:lvl4pPr>
            <a:lvl5pPr marL="687388" indent="-225425">
              <a:spcBef>
                <a:spcPts val="330"/>
              </a:spcBef>
              <a:buClr>
                <a:schemeClr val="tx1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Aharoni" pitchFamily="2" charset="-79"/>
              </a:defRPr>
            </a:lvl5pPr>
            <a:lvl6pPr marL="687388" indent="-225425">
              <a:spcBef>
                <a:spcPts val="330"/>
              </a:spcBef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spcBef>
                <a:spcPts val="330"/>
              </a:spcBef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spcBef>
                <a:spcPts val="330"/>
              </a:spcBef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spcBef>
                <a:spcPts val="330"/>
              </a:spcBef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THIN BLUE LINE"/>
          <p:cNvCxnSpPr/>
          <p:nvPr>
            <p:custDataLst>
              <p:tags r:id="rId2"/>
            </p:custDataLst>
          </p:nvPr>
        </p:nvCxnSpPr>
        <p:spPr>
          <a:xfrm>
            <a:off x="420624" y="1063144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GE HEADING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2" name="DOCUMENT ID" hidden="1"/>
          <p:cNvSpPr txBox="1"/>
          <p:nvPr>
            <p:custDataLst>
              <p:tags r:id="rId4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0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33" name="Straight Connector 3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raftStamp" hidden="1"/>
          <p:cNvSpPr txBox="1"/>
          <p:nvPr userDrawn="1">
            <p:custDataLst>
              <p:tags r:id="rId5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7201034"/>
            <a:ext cx="796317" cy="291035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405769" y="7199043"/>
            <a:ext cx="6731085" cy="2624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700" dirty="0" smtClean="0">
                <a:latin typeface="+mn-lt"/>
              </a:rPr>
              <a:t>This document is for informational purposes only and is not intended to be construed as an invitation or offer of securities or to conclude a contract or to buy and sell any security or related financial instrument. The facts and opinions presented are those of the author only and not official opinions of UBS </a:t>
            </a:r>
            <a:endParaRPr lang="en-US" sz="7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cxnSp>
        <p:nvCxnSpPr>
          <p:cNvPr id="8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GE HEADING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4" name="DOCUMENT ID" hidden="1"/>
          <p:cNvSpPr txBox="1"/>
          <p:nvPr>
            <p:custDataLst>
              <p:tags r:id="rId2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19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0" name="Straight Connector 19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3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1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5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2660903" y="2053798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Clr>
                <a:schemeClr val="tx1"/>
              </a:buClr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chemeClr val="tx1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2"/>
            </p:custDataLst>
          </p:nvPr>
        </p:nvSpPr>
        <p:spPr>
          <a:xfrm>
            <a:off x="2660903" y="1686375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1" name="MESSAGE CONCLUSION"/>
          <p:cNvSpPr>
            <a:spLocks noGrp="1"/>
          </p:cNvSpPr>
          <p:nvPr>
            <p:ph type="body" sz="quarter" idx="27" hasCustomPrompt="1"/>
            <p:custDataLst>
              <p:tags r:id="rId3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Clr>
                <a:schemeClr val="tx1"/>
              </a:buClr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Clr>
                <a:schemeClr val="tx1"/>
              </a:buClr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buClr>
                <a:schemeClr val="tx1"/>
              </a:buClr>
              <a:buSzPct val="84000"/>
              <a:defRPr>
                <a:latin typeface="UBSHeadline"/>
              </a:defRPr>
            </a:lvl6pPr>
            <a:lvl7pPr>
              <a:buClr>
                <a:schemeClr val="tx1"/>
              </a:buClr>
              <a:buSzPct val="84000"/>
              <a:defRPr>
                <a:latin typeface="UBSHeadline"/>
              </a:defRPr>
            </a:lvl7pPr>
            <a:lvl8pPr>
              <a:buClr>
                <a:schemeClr val="tx1"/>
              </a:buClr>
              <a:buSzPct val="84000"/>
              <a:defRPr>
                <a:latin typeface="UBSHeadline"/>
              </a:defRPr>
            </a:lvl8pPr>
            <a:lvl9pPr>
              <a:buClr>
                <a:schemeClr val="tx1"/>
              </a:buClr>
              <a:buSzPct val="84000"/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0" name="DOCUMENT ID" hidden="1"/>
          <p:cNvSpPr txBox="1"/>
          <p:nvPr>
            <p:custDataLst>
              <p:tags r:id="rId5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3" name="Straight Connector 2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6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1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1"/>
            </p:custDataLst>
          </p:nvPr>
        </p:nvSpPr>
        <p:spPr>
          <a:xfrm>
            <a:off x="2658172" y="2053798"/>
            <a:ext cx="6949440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2"/>
            </p:custDataLst>
          </p:nvPr>
        </p:nvSpPr>
        <p:spPr>
          <a:xfrm>
            <a:off x="2658172" y="1686375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2" name="MESSAGE CONCLUSION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420624" y="1686373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0" name="DOCUMENT ID" hidden="1"/>
          <p:cNvSpPr txBox="1"/>
          <p:nvPr>
            <p:custDataLst>
              <p:tags r:id="rId5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2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3" name="Straight Connector 22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6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1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7" name="LAYOUT BODY"/>
          <p:cNvSpPr>
            <a:spLocks noGrp="1"/>
          </p:cNvSpPr>
          <p:nvPr>
            <p:ph sz="quarter" idx="28"/>
            <p:custDataLst>
              <p:tags r:id="rId1"/>
            </p:custDataLst>
          </p:nvPr>
        </p:nvSpPr>
        <p:spPr>
          <a:xfrm>
            <a:off x="2658172" y="4516894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2658172" y="4135859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6" name="LAYOUT BODY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2658172" y="2053800"/>
            <a:ext cx="6949440" cy="18936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4"/>
            </p:custDataLst>
          </p:nvPr>
        </p:nvSpPr>
        <p:spPr>
          <a:xfrm>
            <a:off x="2658172" y="1686375"/>
            <a:ext cx="6949440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5" name="MESSAGE CONCLUSION"/>
          <p:cNvSpPr>
            <a:spLocks noGrp="1"/>
          </p:cNvSpPr>
          <p:nvPr>
            <p:ph type="body" sz="quarter" idx="27" hasCustomPrompt="1"/>
            <p:custDataLst>
              <p:tags r:id="rId5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20624" y="3"/>
            <a:ext cx="9189720" cy="970372"/>
          </a:xfrm>
        </p:spPr>
        <p:txBody>
          <a:bodyPr lIns="0" tIns="0" rIns="0" bIns="0" anchor="b" anchorCtr="0">
            <a:normAutofit/>
          </a:bodyPr>
          <a:lstStyle>
            <a:lvl1pPr>
              <a:lnSpc>
                <a:spcPts val="3200"/>
              </a:lnSpc>
              <a:defRPr sz="2800" b="0" baseline="0">
                <a:solidFill>
                  <a:schemeClr val="tx1"/>
                </a:solidFill>
                <a:latin typeface="Frutiger 45 Light"/>
                <a:ea typeface="Arial Unicode MS" pitchFamily="34" charset="-128"/>
              </a:defRPr>
            </a:lvl1pPr>
          </a:lstStyle>
          <a:p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2" name="DOCUMENT ID" hidden="1"/>
          <p:cNvSpPr txBox="1"/>
          <p:nvPr>
            <p:custDataLst>
              <p:tags r:id="rId7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4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5" name="Straight Connector 24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8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_Standard_2x1_Full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Textbox"/>
          <p:cNvSpPr txBox="1"/>
          <p:nvPr userDrawn="1"/>
        </p:nvSpPr>
        <p:spPr>
          <a:xfrm>
            <a:off x="9208008" y="7065818"/>
            <a:ext cx="411480" cy="39568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fld id="{8A23ABA4-7C5F-4A82-88F7-CAC0346A6918}" type="slidenum">
              <a:rPr lang="en-US" sz="700" smtClean="0">
                <a:latin typeface="+mn-lt"/>
              </a:rPr>
              <a:pPr algn="r"/>
              <a:t>‹#›</a:t>
            </a:fld>
            <a:endParaRPr lang="en-US" sz="700" dirty="0">
              <a:latin typeface="+mn-lt"/>
            </a:endParaRPr>
          </a:p>
        </p:txBody>
      </p:sp>
      <p:sp>
        <p:nvSpPr>
          <p:cNvPr id="19" name="LAYOUT BODY"/>
          <p:cNvSpPr>
            <a:spLocks noGrp="1"/>
          </p:cNvSpPr>
          <p:nvPr>
            <p:ph sz="quarter" idx="28"/>
            <p:custDataLst>
              <p:tags r:id="rId1"/>
            </p:custDataLst>
          </p:nvPr>
        </p:nvSpPr>
        <p:spPr>
          <a:xfrm>
            <a:off x="6245352" y="2053798"/>
            <a:ext cx="3346704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8" name="LAYOUT HEADER"/>
          <p:cNvSpPr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6245352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8" name="LAYOUT BODY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2655387" y="2053798"/>
            <a:ext cx="3346704" cy="45503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100">
                <a:latin typeface="+mn-lt"/>
              </a:defRPr>
            </a:lvl1pPr>
            <a:lvl2pPr marL="0" indent="0">
              <a:buFontTx/>
              <a:buNone/>
              <a:defRPr sz="1100">
                <a:latin typeface="+mn-lt"/>
              </a:defRPr>
            </a:lvl2pPr>
            <a:lvl3pPr marL="227013" indent="-227013">
              <a:buClr>
                <a:schemeClr val="tx2"/>
              </a:buClr>
              <a:buFont typeface="Symbol" pitchFamily="18" charset="2"/>
              <a:buChar char="·"/>
              <a:defRPr sz="1100">
                <a:latin typeface="+mn-lt"/>
              </a:defRPr>
            </a:lvl3pPr>
            <a:lvl4pPr marL="460375" indent="-228600">
              <a:buSzPct val="84000"/>
              <a:buFont typeface="Times New Roman" pitchFamily="18" charset="0"/>
              <a:buChar char="–"/>
              <a:defRPr sz="1100">
                <a:latin typeface="+mn-lt"/>
              </a:defRPr>
            </a:lvl4pPr>
            <a:lvl5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7388" indent="-225425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 b="0"/>
            </a:lvl6pPr>
            <a:lvl7pPr marL="687388" indent="-230188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7pPr>
            <a:lvl8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8pPr>
            <a:lvl9pPr marL="687388" indent="-227013">
              <a:buClr>
                <a:srgbClr val="000000"/>
              </a:buClr>
              <a:buSzPct val="84000"/>
              <a:buFont typeface="Times New Roman" pitchFamily="18" charset="0"/>
              <a:buChar char="–"/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6" name="LAYOUT HEADER"/>
          <p:cNvSpPr>
            <a:spLocks noGrp="1"/>
          </p:cNvSpPr>
          <p:nvPr>
            <p:ph type="body" idx="16" hasCustomPrompt="1"/>
            <p:custDataLst>
              <p:tags r:id="rId4"/>
            </p:custDataLst>
          </p:nvPr>
        </p:nvSpPr>
        <p:spPr>
          <a:xfrm>
            <a:off x="2659415" y="1686375"/>
            <a:ext cx="3346704" cy="366376"/>
          </a:xfrm>
          <a:prstGeom prst="rect">
            <a:avLst/>
          </a:prstGeom>
          <a:noFill/>
        </p:spPr>
        <p:txBody>
          <a:bodyPr lIns="0" tIns="0" rIns="0" bIns="36564" anchor="t" anchorCtr="0">
            <a:noAutofit/>
          </a:bodyPr>
          <a:lstStyle>
            <a:lvl1pPr marL="0" indent="0">
              <a:buNone/>
              <a:defRPr sz="1100" b="1" baseline="0">
                <a:solidFill>
                  <a:schemeClr val="tx1"/>
                </a:solidFill>
                <a:latin typeface="Frutiger 45 Light"/>
              </a:defRPr>
            </a:lvl1pPr>
            <a:lvl2pPr marL="502753" indent="0">
              <a:buNone/>
              <a:defRPr sz="2200" b="1"/>
            </a:lvl2pPr>
            <a:lvl3pPr marL="1005505" indent="0">
              <a:buNone/>
              <a:defRPr sz="2000" b="1"/>
            </a:lvl3pPr>
            <a:lvl4pPr marL="1508257" indent="0">
              <a:buNone/>
              <a:defRPr sz="1800" b="1"/>
            </a:lvl4pPr>
            <a:lvl5pPr marL="2011009" indent="0">
              <a:buNone/>
              <a:defRPr sz="1800" b="1"/>
            </a:lvl5pPr>
            <a:lvl6pPr marL="2513761" indent="0">
              <a:buNone/>
              <a:defRPr sz="1800" b="1"/>
            </a:lvl6pPr>
            <a:lvl7pPr marL="3016512" indent="0">
              <a:buNone/>
              <a:defRPr sz="1800" b="1"/>
            </a:lvl7pPr>
            <a:lvl8pPr marL="3519265" indent="0">
              <a:buNone/>
              <a:defRPr sz="1800" b="1"/>
            </a:lvl8pPr>
            <a:lvl9pPr marL="4022016" indent="0">
              <a:buNone/>
              <a:defRPr sz="1800" b="1"/>
            </a:lvl9pPr>
          </a:lstStyle>
          <a:p>
            <a:pPr lvl="0"/>
            <a:r>
              <a:rPr lang="en-US" dirty="0" smtClean="0"/>
              <a:t>&lt;&lt;Layout heading&gt;&gt;</a:t>
            </a:r>
          </a:p>
        </p:txBody>
      </p:sp>
      <p:sp>
        <p:nvSpPr>
          <p:cNvPr id="13" name="MESSAGE CONCLUSION"/>
          <p:cNvSpPr>
            <a:spLocks noGrp="1"/>
          </p:cNvSpPr>
          <p:nvPr>
            <p:ph type="body" sz="quarter" idx="27" hasCustomPrompt="1"/>
            <p:custDataLst>
              <p:tags r:id="rId5"/>
            </p:custDataLst>
          </p:nvPr>
        </p:nvSpPr>
        <p:spPr>
          <a:xfrm>
            <a:off x="420624" y="1686375"/>
            <a:ext cx="1975104" cy="49366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400" b="0">
                <a:solidFill>
                  <a:schemeClr val="tx1"/>
                </a:solidFill>
                <a:latin typeface="UBSHeadline"/>
              </a:defRPr>
            </a:lvl1pPr>
            <a:lvl2pPr marL="0" indent="0">
              <a:spcBef>
                <a:spcPts val="900"/>
              </a:spcBef>
              <a:buNone/>
              <a:defRPr sz="1400" b="0">
                <a:solidFill>
                  <a:schemeClr val="tx2"/>
                </a:solidFill>
                <a:latin typeface="UBSHeadline"/>
              </a:defRPr>
            </a:lvl2pPr>
            <a:lvl3pPr>
              <a:buFont typeface="Symbol" pitchFamily="18" charset="2"/>
              <a:buChar char="·"/>
              <a:defRPr baseline="0">
                <a:latin typeface="UBSHeadline"/>
              </a:defRPr>
            </a:lvl3pPr>
            <a:lvl4pPr marL="457200" indent="-222250">
              <a:buSzPct val="84000"/>
              <a:buFont typeface="Times New Roman" pitchFamily="18" charset="0"/>
              <a:buChar char="–"/>
              <a:defRPr>
                <a:latin typeface="UBSHeadline"/>
              </a:defRPr>
            </a:lvl4pPr>
            <a:lvl5pPr>
              <a:buFont typeface="Times New Roman" pitchFamily="18" charset="0"/>
              <a:buChar char="–"/>
              <a:defRPr>
                <a:latin typeface="UBSHeadline"/>
              </a:defRPr>
            </a:lvl5pPr>
            <a:lvl6pPr>
              <a:defRPr>
                <a:latin typeface="UBSHeadline"/>
              </a:defRPr>
            </a:lvl6pPr>
            <a:lvl7pPr>
              <a:defRPr>
                <a:latin typeface="UBSHeadline"/>
              </a:defRPr>
            </a:lvl7pPr>
            <a:lvl8pPr>
              <a:defRPr>
                <a:latin typeface="UBSHeadline"/>
              </a:defRPr>
            </a:lvl8pPr>
            <a:lvl9pPr>
              <a:defRPr>
                <a:latin typeface="UBSHeadline"/>
              </a:defRPr>
            </a:lvl9pPr>
          </a:lstStyle>
          <a:p>
            <a:pPr lvl="0"/>
            <a:r>
              <a:rPr lang="en-US" dirty="0" smtClean="0"/>
              <a:t>&lt;&lt;Message&gt;&gt;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4"/>
            <a:endParaRPr lang="en-US" dirty="0" smtClean="0"/>
          </a:p>
        </p:txBody>
      </p:sp>
      <p:cxnSp>
        <p:nvCxnSpPr>
          <p:cNvPr id="14" name="THIN BLUE LINE"/>
          <p:cNvCxnSpPr/>
          <p:nvPr/>
        </p:nvCxnSpPr>
        <p:spPr>
          <a:xfrm>
            <a:off x="420624" y="1064583"/>
            <a:ext cx="918972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GE HEADING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20624" y="3"/>
            <a:ext cx="9189720" cy="970372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lnSpc>
                <a:spcPts val="3200"/>
              </a:lnSpc>
              <a:defRPr lang="en-US" dirty="0">
                <a:latin typeface="Frutiger 45 Light"/>
              </a:defRPr>
            </a:lvl1pPr>
          </a:lstStyle>
          <a:p>
            <a:pPr lvl="0"/>
            <a:r>
              <a:rPr lang="en-US" dirty="0" smtClean="0"/>
              <a:t>&lt;&lt;Page heading&gt;&gt;</a:t>
            </a:r>
            <a:endParaRPr lang="en-US" dirty="0"/>
          </a:p>
        </p:txBody>
      </p:sp>
      <p:sp>
        <p:nvSpPr>
          <p:cNvPr id="12" name="DOCUMENT ID" hidden="1"/>
          <p:cNvSpPr txBox="1"/>
          <p:nvPr>
            <p:custDataLst>
              <p:tags r:id="rId7"/>
            </p:custDataLst>
          </p:nvPr>
        </p:nvSpPr>
        <p:spPr>
          <a:xfrm>
            <a:off x="2297875" y="433371"/>
            <a:ext cx="7312468" cy="95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algn="r" defTabSz="1005505" eaLnBrk="1" latinLnBrk="0" hangingPunct="1">
              <a:spcBef>
                <a:spcPct val="20000"/>
              </a:spcBef>
              <a:buSzPct val="120000"/>
              <a:buFont typeface="Symbol" pitchFamily="18" charset="2"/>
              <a:buNone/>
              <a:defRPr sz="600" b="0" baseline="0">
                <a:solidFill>
                  <a:srgbClr val="616161"/>
                </a:solidFill>
                <a:latin typeface="+mn-lt"/>
                <a:cs typeface="Arial" pitchFamily="34" charset="0"/>
              </a:defRPr>
            </a:lvl1pPr>
            <a:lvl2pPr marL="502755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2pPr>
            <a:lvl3pPr marL="1005506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3pPr>
            <a:lvl4pPr marL="1508258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4pPr>
            <a:lvl5pPr marL="2011009" indent="0" defTabSz="1005505" eaLnBrk="1" latinLnBrk="0" hangingPunct="1">
              <a:spcBef>
                <a:spcPct val="20000"/>
              </a:spcBef>
              <a:buFont typeface="Arial" pitchFamily="34" charset="0"/>
              <a:buNone/>
              <a:defRPr sz="1300">
                <a:latin typeface="+mn-lt"/>
              </a:defRPr>
            </a:lvl5pPr>
            <a:lvl6pPr marL="2765137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267890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770641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273393" indent="-251375" defTabSz="1005505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pPr lvl="0"/>
            <a:r>
              <a:rPr lang="en-US" dirty="0" smtClean="0"/>
              <a:t>[printed: ____] [saved: ____]</a:t>
            </a:r>
          </a:p>
        </p:txBody>
      </p:sp>
      <p:grpSp>
        <p:nvGrpSpPr>
          <p:cNvPr id="24" name="PXP_GRIDLINES" hidden="1"/>
          <p:cNvGrpSpPr/>
          <p:nvPr userDrawn="1"/>
        </p:nvGrpSpPr>
        <p:grpSpPr>
          <a:xfrm>
            <a:off x="-30639" y="0"/>
            <a:ext cx="10093083" cy="7772400"/>
            <a:chOff x="-30640" y="0"/>
            <a:chExt cx="10093083" cy="7543800"/>
          </a:xfrm>
        </p:grpSpPr>
        <p:cxnSp>
          <p:nvCxnSpPr>
            <p:cNvPr id="25" name="Straight Connector 24" hidden="1"/>
            <p:cNvCxnSpPr/>
            <p:nvPr userDrawn="1"/>
          </p:nvCxnSpPr>
          <p:spPr>
            <a:xfrm>
              <a:off x="402594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 hidden="1"/>
            <p:cNvCxnSpPr/>
            <p:nvPr userDrawn="1"/>
          </p:nvCxnSpPr>
          <p:spPr>
            <a:xfrm>
              <a:off x="5029200" y="0"/>
              <a:ext cx="0" cy="754380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 hidden="1"/>
            <p:cNvCxnSpPr/>
            <p:nvPr userDrawn="1"/>
          </p:nvCxnSpPr>
          <p:spPr>
            <a:xfrm>
              <a:off x="9610343" y="0"/>
              <a:ext cx="0" cy="754380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 hidden="1"/>
            <p:cNvCxnSpPr/>
            <p:nvPr userDrawn="1"/>
          </p:nvCxnSpPr>
          <p:spPr>
            <a:xfrm>
              <a:off x="0" y="551751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 hidden="1"/>
            <p:cNvCxnSpPr/>
            <p:nvPr userDrawn="1"/>
          </p:nvCxnSpPr>
          <p:spPr>
            <a:xfrm>
              <a:off x="-1600" y="1079526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 hidden="1"/>
            <p:cNvCxnSpPr/>
            <p:nvPr userDrawn="1"/>
          </p:nvCxnSpPr>
          <p:spPr>
            <a:xfrm>
              <a:off x="-3200" y="1636176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 hidden="1"/>
            <p:cNvCxnSpPr/>
            <p:nvPr userDrawn="1"/>
          </p:nvCxnSpPr>
          <p:spPr>
            <a:xfrm>
              <a:off x="-13716" y="6587211"/>
              <a:ext cx="10058400" cy="0"/>
            </a:xfrm>
            <a:prstGeom prst="line">
              <a:avLst/>
            </a:prstGeom>
            <a:ln w="12700">
              <a:solidFill>
                <a:srgbClr val="BC14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 hidden="1"/>
            <p:cNvCxnSpPr/>
            <p:nvPr userDrawn="1"/>
          </p:nvCxnSpPr>
          <p:spPr>
            <a:xfrm>
              <a:off x="-30640" y="40034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 hidden="1"/>
            <p:cNvCxnSpPr/>
            <p:nvPr userDrawn="1"/>
          </p:nvCxnSpPr>
          <p:spPr>
            <a:xfrm>
              <a:off x="0" y="4359099"/>
              <a:ext cx="10058400" cy="0"/>
            </a:xfrm>
            <a:prstGeom prst="line">
              <a:avLst/>
            </a:prstGeom>
            <a:ln w="3175">
              <a:solidFill>
                <a:srgbClr val="4647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 hidden="1"/>
            <p:cNvCxnSpPr/>
            <p:nvPr userDrawn="1"/>
          </p:nvCxnSpPr>
          <p:spPr>
            <a:xfrm>
              <a:off x="-5646" y="850908"/>
              <a:ext cx="10058400" cy="0"/>
            </a:xfrm>
            <a:prstGeom prst="line">
              <a:avLst/>
            </a:prstGeom>
            <a:ln w="31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 hidden="1"/>
            <p:cNvCxnSpPr/>
            <p:nvPr userDrawn="1"/>
          </p:nvCxnSpPr>
          <p:spPr>
            <a:xfrm>
              <a:off x="4043" y="1491573"/>
              <a:ext cx="10058400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raftStamp" hidden="1"/>
          <p:cNvSpPr txBox="1"/>
          <p:nvPr userDrawn="1">
            <p:custDataLst>
              <p:tags r:id="rId8"/>
            </p:custDataLst>
          </p:nvPr>
        </p:nvSpPr>
        <p:spPr>
          <a:xfrm>
            <a:off x="420624" y="261697"/>
            <a:ext cx="1079500" cy="340206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baseline="0" smtClean="0">
                <a:solidFill>
                  <a:srgbClr val="E60000"/>
                </a:solidFill>
                <a:latin typeface="Frutiger 45 Light"/>
              </a:rPr>
              <a:t>Draft</a:t>
            </a:r>
            <a:endParaRPr kumimoji="0" lang="en-US" sz="2400" b="1" i="0" u="none" baseline="0" dirty="0">
              <a:solidFill>
                <a:srgbClr val="E60000"/>
              </a:solidFill>
              <a:latin typeface="Frutiger 45 Light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216816"/>
            <a:ext cx="1295400" cy="2446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"/>
          <p:cNvSpPr>
            <a:spLocks noGrp="1"/>
          </p:cNvSpPr>
          <p:nvPr>
            <p:ph type="body" idx="1"/>
          </p:nvPr>
        </p:nvSpPr>
        <p:spPr>
          <a:xfrm>
            <a:off x="420623" y="1686375"/>
            <a:ext cx="9189720" cy="49366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20624" y="0"/>
            <a:ext cx="9189720" cy="970372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  <p:sldLayoutId id="2147484194" r:id="rId14"/>
    <p:sldLayoutId id="2147484195" r:id="rId15"/>
    <p:sldLayoutId id="2147484196" r:id="rId16"/>
    <p:sldLayoutId id="2147484197" r:id="rId17"/>
    <p:sldLayoutId id="2147484198" r:id="rId18"/>
    <p:sldLayoutId id="2147484199" r:id="rId19"/>
    <p:sldLayoutId id="2147484200" r:id="rId20"/>
    <p:sldLayoutId id="2147484201" r:id="rId21"/>
    <p:sldLayoutId id="2147484202" r:id="rId22"/>
    <p:sldLayoutId id="2147484203" r:id="rId23"/>
    <p:sldLayoutId id="2147484204" r:id="rId24"/>
    <p:sldLayoutId id="2147484205" r:id="rId25"/>
    <p:sldLayoutId id="2147484206" r:id="rId26"/>
    <p:sldLayoutId id="2147484207" r:id="rId27"/>
    <p:sldLayoutId id="2147484208" r:id="rId28"/>
    <p:sldLayoutId id="2147484209" r:id="rId29"/>
    <p:sldLayoutId id="2147484210" r:id="rId30"/>
    <p:sldLayoutId id="2147484211" r:id="rId31"/>
    <p:sldLayoutId id="2147484212" r:id="rId32"/>
    <p:sldLayoutId id="2147484213" r:id="rId33"/>
    <p:sldLayoutId id="2147484214" r:id="rId34"/>
  </p:sldLayoutIdLst>
  <p:hf hdr="0" ftr="0" dt="0"/>
  <p:txStyles>
    <p:titleStyle>
      <a:lvl1pPr algn="l" defTabSz="1005505" rtl="0" eaLnBrk="1" latinLnBrk="0" hangingPunct="1">
        <a:spcBef>
          <a:spcPct val="0"/>
        </a:spcBef>
        <a:buNone/>
        <a:defRPr lang="en-US" sz="2800" b="0" kern="1200" baseline="0" dirty="0">
          <a:solidFill>
            <a:schemeClr val="tx1"/>
          </a:solidFill>
          <a:latin typeface="+mn-lt"/>
          <a:ea typeface="Arial Unicode MS" pitchFamily="34" charset="-128"/>
          <a:cs typeface="+mj-cs"/>
        </a:defRPr>
      </a:lvl1pPr>
    </p:titleStyle>
    <p:bodyStyle>
      <a:lvl1pPr marL="0" marR="0" indent="0" algn="l" defTabSz="1005505" rtl="0" eaLnBrk="1" fontAlgn="auto" latinLnBrk="0" hangingPunct="1">
        <a:lnSpc>
          <a:spcPct val="100000"/>
        </a:lnSpc>
        <a:spcBef>
          <a:spcPts val="660"/>
        </a:spcBef>
        <a:spcAft>
          <a:spcPts val="0"/>
        </a:spcAft>
        <a:buClrTx/>
        <a:buSzPct val="120000"/>
        <a:buFontTx/>
        <a:buNone/>
        <a:tabLst/>
        <a:defRPr lang="en-US" sz="1100" b="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1pPr>
      <a:lvl2pPr marL="0" marR="0" indent="0" algn="l" defTabSz="1005505" rtl="0" eaLnBrk="1" fontAlgn="auto" latinLnBrk="0" hangingPunct="1">
        <a:lnSpc>
          <a:spcPct val="100000"/>
        </a:lnSpc>
        <a:spcBef>
          <a:spcPts val="660"/>
        </a:spcBef>
        <a:spcAft>
          <a:spcPts val="0"/>
        </a:spcAft>
        <a:buClrTx/>
        <a:buSzTx/>
        <a:buFontTx/>
        <a:buNone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2pPr>
      <a:lvl3pPr marL="234950" marR="0" indent="-228600" algn="l" defTabSz="1005505" rtl="0" eaLnBrk="1" fontAlgn="auto" latinLnBrk="0" hangingPunct="1">
        <a:lnSpc>
          <a:spcPct val="100000"/>
        </a:lnSpc>
        <a:spcBef>
          <a:spcPts val="660"/>
        </a:spcBef>
        <a:spcAft>
          <a:spcPts val="0"/>
        </a:spcAft>
        <a:buClr>
          <a:schemeClr val="tx2"/>
        </a:buClr>
        <a:buSzTx/>
        <a:buFont typeface="Symbol" pitchFamily="18" charset="2"/>
        <a:buChar char="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3pPr>
      <a:lvl4pPr marL="457200" marR="0" indent="-22860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4pPr>
      <a:lvl5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5pPr>
      <a:lvl6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b="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6pPr>
      <a:lvl7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7pPr>
      <a:lvl8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8pPr>
      <a:lvl9pPr marL="692150" marR="0" indent="-234950" algn="l" defTabSz="1005505" rtl="0" eaLnBrk="1" fontAlgn="auto" latinLnBrk="0" hangingPunct="1">
        <a:lnSpc>
          <a:spcPct val="100000"/>
        </a:lnSpc>
        <a:spcBef>
          <a:spcPts val="330"/>
        </a:spcBef>
        <a:spcAft>
          <a:spcPts val="0"/>
        </a:spcAft>
        <a:buClr>
          <a:schemeClr val="tx1"/>
        </a:buClr>
        <a:buSzPct val="84000"/>
        <a:buFont typeface="Times New Roman" pitchFamily="18" charset="0"/>
        <a:buChar char="–"/>
        <a:tabLst/>
        <a:defRPr lang="en-US" sz="1100" kern="0" baseline="0" dirty="0" smtClean="0">
          <a:solidFill>
            <a:schemeClr val="tx1"/>
          </a:solidFill>
          <a:latin typeface="Frutiger 45 Light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753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505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257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009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61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16512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19265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22016" algn="l" defTabSz="10055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7" Type="http://schemas.openxmlformats.org/officeDocument/2006/relationships/image" Target="../media/image14.emf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ESENTATION TITLE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82385" y="2905126"/>
            <a:ext cx="7921002" cy="23201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1005505" rtl="0" eaLnBrk="1" latinLnBrk="0" hangingPunct="1">
              <a:spcBef>
                <a:spcPct val="0"/>
              </a:spcBef>
              <a:buNone/>
              <a:defRPr lang="en-US" sz="2800" b="0" kern="1200" baseline="0" dirty="0">
                <a:solidFill>
                  <a:schemeClr val="tx1"/>
                </a:solidFill>
                <a:latin typeface="+mn-lt"/>
                <a:ea typeface="Arial Unicode MS" pitchFamily="34" charset="-128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</a:rPr>
              <a:t>Enhance visitor experience and researcher productivity by leveraging machine </a:t>
            </a:r>
            <a:r>
              <a:rPr lang="en-US" sz="4000" dirty="0" smtClean="0">
                <a:solidFill>
                  <a:schemeClr val="bg1"/>
                </a:solidFill>
              </a:rPr>
              <a:t>intelligence</a:t>
            </a:r>
          </a:p>
          <a:p>
            <a:pPr fontAlgn="auto">
              <a:spcAft>
                <a:spcPts val="0"/>
              </a:spcAft>
            </a:pPr>
            <a:endParaRPr lang="en-US" sz="3200" dirty="0">
              <a:solidFill>
                <a:srgbClr val="21477D"/>
              </a:solidFill>
              <a:latin typeface="+mj-lt"/>
            </a:endParaRPr>
          </a:p>
          <a:p>
            <a:pPr fontAlgn="auto">
              <a:spcAft>
                <a:spcPts val="0"/>
              </a:spcAft>
            </a:pPr>
            <a:r>
              <a:rPr lang="en-US" sz="3200" dirty="0" smtClean="0">
                <a:solidFill>
                  <a:srgbClr val="21477D"/>
                </a:solidFill>
                <a:latin typeface="+mj-lt"/>
              </a:rPr>
              <a:t>Stinger Inspector - Team UBS</a:t>
            </a:r>
            <a:br>
              <a:rPr lang="en-US" sz="3200" dirty="0" smtClean="0">
                <a:solidFill>
                  <a:srgbClr val="21477D"/>
                </a:solidFill>
                <a:latin typeface="+mj-lt"/>
              </a:rPr>
            </a:br>
            <a:r>
              <a:rPr lang="en-US" sz="2400" dirty="0" smtClean="0">
                <a:solidFill>
                  <a:srgbClr val="21477D"/>
                </a:solidFill>
              </a:rPr>
              <a:t>February 2018</a:t>
            </a:r>
          </a:p>
          <a:p>
            <a:pPr fontAlgn="auto">
              <a:spcAft>
                <a:spcPts val="0"/>
              </a:spcAft>
            </a:pPr>
            <a:endParaRPr lang="en-US" sz="2400" dirty="0">
              <a:solidFill>
                <a:srgbClr val="21477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0687" y="6418366"/>
            <a:ext cx="4624388" cy="3795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700" dirty="0" smtClean="0">
                <a:latin typeface="+mn-lt"/>
              </a:rPr>
              <a:t>This document is for informational purposes only and is not intended to be construed as an invitation or offer of securities or to conclude a contract or to buy and sell any security or related financial instrument. </a:t>
            </a:r>
          </a:p>
          <a:p>
            <a:pPr>
              <a:spcBef>
                <a:spcPts val="0"/>
              </a:spcBef>
            </a:pPr>
            <a:r>
              <a:rPr lang="en-US" sz="700" dirty="0" smtClean="0">
                <a:latin typeface="+mn-lt"/>
              </a:rPr>
              <a:t>The facts and opinions presented are those of the author only and not official opinions of UBS </a:t>
            </a:r>
            <a:endParaRPr lang="en-US" sz="7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018" y="314036"/>
            <a:ext cx="4185868" cy="7019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lang="en-US" sz="11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964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Enhancing Experience and Productivity</a:t>
            </a:r>
            <a:endParaRPr lang="en-US" sz="3600" dirty="0"/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AYOUT BODY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13594" y="1263438"/>
            <a:ext cx="9186863" cy="863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950" indent="-234950" algn="l" defTabSz="1005505" rtl="0" eaLnBrk="1" latinLnBrk="0" hangingPunct="1">
              <a:spcBef>
                <a:spcPts val="1400"/>
              </a:spcBef>
              <a:buClr>
                <a:schemeClr val="tx2"/>
              </a:buClr>
              <a:buSzPct val="100000"/>
              <a:buFont typeface="Symbol" pitchFamily="18" charset="2"/>
              <a:buChar char="·"/>
              <a:defRPr sz="1800" b="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1pPr>
            <a:lvl2pPr marL="461963" indent="-236538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2pPr>
            <a:lvl3pPr marL="688975" indent="-227013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3pPr>
            <a:lvl4pPr marL="914400" indent="-225425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4pPr>
            <a:lvl5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5pPr>
            <a:lvl6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800" b="1" dirty="0" smtClean="0"/>
              <a:t>Goals</a:t>
            </a:r>
            <a:r>
              <a:rPr lang="en-US" sz="2800" dirty="0" smtClean="0"/>
              <a:t>: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Find </a:t>
            </a:r>
            <a:r>
              <a:rPr lang="en-US" sz="2800" dirty="0"/>
              <a:t>appealing </a:t>
            </a:r>
            <a:r>
              <a:rPr lang="en-US" sz="2800" dirty="0" smtClean="0"/>
              <a:t>stinger pictures to show visitors</a:t>
            </a: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 smtClean="0">
                <a:latin typeface="+mn-lt"/>
              </a:rPr>
              <a:t>Scale manual researcher stinger classification to large number of pictures automatically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Validate researcher </a:t>
            </a:r>
            <a:r>
              <a:rPr lang="en-US" sz="2800" dirty="0" smtClean="0"/>
              <a:t>classification for scientific accuracy</a:t>
            </a: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 smtClean="0">
                <a:latin typeface="+mn-lt"/>
              </a:rPr>
              <a:t>Find new categories of stingers for researcher and visitors to explore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3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Find </a:t>
            </a:r>
            <a:r>
              <a:rPr lang="en-US" sz="3600" dirty="0" smtClean="0"/>
              <a:t>Appealing Displays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5402898" y="2646363"/>
            <a:ext cx="4206240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Noisy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110" y="2646363"/>
            <a:ext cx="4203331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Clean</a:t>
            </a:r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3"/>
            </p:custDataLst>
          </p:nvPr>
        </p:nvSpPr>
        <p:spPr>
          <a:xfrm>
            <a:off x="420624" y="1154738"/>
            <a:ext cx="9189720" cy="2826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>
                <a:solidFill>
                  <a:srgbClr val="464749"/>
                </a:solidFill>
                <a:latin typeface="UBSHeadline"/>
                <a:ea typeface="Arial Unicode MS"/>
              </a:rPr>
              <a:t>Objective: </a:t>
            </a:r>
            <a:r>
              <a:rPr lang="en-US" sz="2000" kern="0" dirty="0">
                <a:solidFill>
                  <a:srgbClr val="464749"/>
                </a:solidFill>
                <a:latin typeface="UBSHeadline"/>
                <a:ea typeface="Arial Unicode MS"/>
              </a:rPr>
              <a:t>find clean images for visitors to see core features clearly</a:t>
            </a: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Challenge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many pictures in many folders, which ones to pick</a:t>
            </a: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Solution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scan through all folders find images with little absolute change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10" y="3272762"/>
            <a:ext cx="4205139" cy="31608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923" y="3269718"/>
            <a:ext cx="4208189" cy="31638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3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Scale manual researcher classification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2898" y="2646363"/>
            <a:ext cx="4206240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Correct Type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110" y="2646363"/>
            <a:ext cx="4203331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Correct Type A</a:t>
            </a:r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3"/>
            </p:custDataLst>
          </p:nvPr>
        </p:nvSpPr>
        <p:spPr>
          <a:xfrm>
            <a:off x="420624" y="1154738"/>
            <a:ext cx="9189720" cy="2826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>
                <a:solidFill>
                  <a:srgbClr val="464749"/>
                </a:solidFill>
                <a:latin typeface="UBSHeadline"/>
                <a:ea typeface="Arial Unicode MS"/>
              </a:rPr>
              <a:t>Objective</a:t>
            </a: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automatically classify stinger types on unseen images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Challenge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many noisy pictures</a:t>
            </a: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Solution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train deep neutral networks, achieved 70% accuracy 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10" y="3228975"/>
            <a:ext cx="4203331" cy="317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898" y="3228975"/>
            <a:ext cx="4341177" cy="3247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73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Validate </a:t>
            </a:r>
            <a:r>
              <a:rPr lang="en-US" sz="3600" dirty="0" smtClean="0"/>
              <a:t>Work / Find New Categories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5402898" y="2646363"/>
            <a:ext cx="4206240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110" y="2646363"/>
            <a:ext cx="4203331" cy="42062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Confusion Matrix</a:t>
            </a:r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>
            <p:custDataLst>
              <p:tags r:id="rId3"/>
            </p:custDataLst>
          </p:nvPr>
        </p:nvSpPr>
        <p:spPr>
          <a:xfrm>
            <a:off x="420624" y="1154738"/>
            <a:ext cx="9189720" cy="2826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>
                <a:solidFill>
                  <a:srgbClr val="464749"/>
                </a:solidFill>
                <a:latin typeface="UBSHeadline"/>
                <a:ea typeface="Arial Unicode MS"/>
              </a:rPr>
              <a:t>Objective</a:t>
            </a: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did the researcher miss anything? Are there other categories?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Challenge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many stingers look similar to the human eye</a:t>
            </a:r>
          </a:p>
          <a:p>
            <a:pPr eaLnBrk="1">
              <a:spcBef>
                <a:spcPts val="0"/>
              </a:spcBef>
              <a:spcAft>
                <a:spcPts val="600"/>
              </a:spcAft>
            </a:pPr>
            <a:r>
              <a:rPr lang="en-US" sz="2000" b="1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Solution</a:t>
            </a:r>
            <a:r>
              <a:rPr lang="en-US" sz="2000" kern="0" dirty="0" smtClean="0">
                <a:solidFill>
                  <a:srgbClr val="464749"/>
                </a:solidFill>
                <a:latin typeface="UBSHeadline"/>
                <a:ea typeface="Arial Unicode MS"/>
              </a:rPr>
              <a:t>: identified cluster of stingers which get consistently misclassified</a:t>
            </a:r>
            <a:endParaRPr lang="en-US" sz="2000" kern="0" dirty="0">
              <a:solidFill>
                <a:srgbClr val="464749"/>
              </a:solidFill>
              <a:latin typeface="UBSHeadline"/>
              <a:ea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6568"/>
          <a:stretch/>
        </p:blipFill>
        <p:spPr>
          <a:xfrm>
            <a:off x="416110" y="3543300"/>
            <a:ext cx="4095750" cy="33194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95525" y="3448050"/>
            <a:ext cx="1514475" cy="149542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3300" y="4742975"/>
            <a:ext cx="1514475" cy="14954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897" y="3193256"/>
            <a:ext cx="4322127" cy="336346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00800" y="5162550"/>
            <a:ext cx="1266825" cy="61912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712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Our Workflow</a:t>
            </a:r>
            <a:endParaRPr lang="en-US" sz="3600" dirty="0"/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75573228"/>
              </p:ext>
            </p:extLst>
          </p:nvPr>
        </p:nvGraphicFramePr>
        <p:xfrm>
          <a:off x="460375" y="1412874"/>
          <a:ext cx="8883650" cy="5426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708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Our Learnings </a:t>
            </a:r>
            <a:r>
              <a:rPr lang="en-US" sz="3600" dirty="0"/>
              <a:t>- What worked</a:t>
            </a:r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AYOUT BODY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13594" y="1263438"/>
            <a:ext cx="9186863" cy="863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950" indent="-234950" algn="l" defTabSz="1005505" rtl="0" eaLnBrk="1" latinLnBrk="0" hangingPunct="1">
              <a:spcBef>
                <a:spcPts val="1400"/>
              </a:spcBef>
              <a:buClr>
                <a:schemeClr val="tx2"/>
              </a:buClr>
              <a:buSzPct val="100000"/>
              <a:buFont typeface="Symbol" pitchFamily="18" charset="2"/>
              <a:buChar char="·"/>
              <a:defRPr sz="1800" b="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1pPr>
            <a:lvl2pPr marL="461963" indent="-236538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2pPr>
            <a:lvl3pPr marL="688975" indent="-227013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3pPr>
            <a:lvl4pPr marL="914400" indent="-225425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4pPr>
            <a:lvl5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5pPr>
            <a:lvl6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 err="1" smtClean="0"/>
              <a:t>Pretrained</a:t>
            </a:r>
            <a:r>
              <a:rPr lang="en-US" sz="2800" dirty="0" smtClean="0"/>
              <a:t> deep CNN easily adopted for other purposes</a:t>
            </a:r>
          </a:p>
          <a:p>
            <a:pPr fontAlgn="auto">
              <a:spcAft>
                <a:spcPts val="0"/>
              </a:spcAft>
            </a:pPr>
            <a:r>
              <a:rPr lang="en-US" sz="2800" dirty="0" smtClean="0"/>
              <a:t>Image greyscale and normalization increased accuracy from 63% to 70%</a:t>
            </a:r>
          </a:p>
        </p:txBody>
      </p:sp>
      <p:pic>
        <p:nvPicPr>
          <p:cNvPr id="3074" name="Picture 2" descr="Image result for resnet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638" y="3007113"/>
            <a:ext cx="2729212" cy="39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939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Our Learnings </a:t>
            </a:r>
            <a:r>
              <a:rPr lang="en-US" sz="3600" dirty="0"/>
              <a:t>- What didn’t </a:t>
            </a:r>
            <a:r>
              <a:rPr lang="en-US" sz="3600" dirty="0" smtClean="0"/>
              <a:t>work (fast)</a:t>
            </a:r>
            <a:endParaRPr lang="en-US" sz="3600" dirty="0"/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AYOUT BODY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13594" y="1263438"/>
            <a:ext cx="9186863" cy="863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950" indent="-234950" algn="l" defTabSz="1005505" rtl="0" eaLnBrk="1" latinLnBrk="0" hangingPunct="1">
              <a:spcBef>
                <a:spcPts val="1400"/>
              </a:spcBef>
              <a:buClr>
                <a:schemeClr val="tx2"/>
              </a:buClr>
              <a:buSzPct val="100000"/>
              <a:buFont typeface="Symbol" pitchFamily="18" charset="2"/>
              <a:buChar char="·"/>
              <a:defRPr sz="1800" b="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1pPr>
            <a:lvl2pPr marL="461963" indent="-236538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2pPr>
            <a:lvl3pPr marL="688975" indent="-227013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3pPr>
            <a:lvl4pPr marL="914400" indent="-225425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4pPr>
            <a:lvl5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5pPr>
            <a:lvl6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/>
              <a:t>Tried to leverage object detection but confused by different shapes and multiple objects</a:t>
            </a:r>
            <a:endParaRPr lang="en-US" sz="2800" dirty="0"/>
          </a:p>
          <a:p>
            <a:pPr fontAlgn="auto">
              <a:spcAft>
                <a:spcPts val="0"/>
              </a:spcAft>
            </a:pPr>
            <a:r>
              <a:rPr lang="en-US" sz="2800" dirty="0" smtClean="0">
                <a:latin typeface="+mn-lt"/>
              </a:rPr>
              <a:t>Tried </a:t>
            </a:r>
            <a:r>
              <a:rPr lang="en-US" sz="2800" dirty="0" smtClean="0">
                <a:latin typeface="+mn-lt"/>
              </a:rPr>
              <a:t>to leverage human drawn image focus </a:t>
            </a:r>
            <a:r>
              <a:rPr lang="en-US" sz="2800" dirty="0" smtClean="0">
                <a:latin typeface="+mn-lt"/>
              </a:rPr>
              <a:t>but alignment </a:t>
            </a:r>
            <a:r>
              <a:rPr lang="en-US" sz="2800" dirty="0" smtClean="0">
                <a:latin typeface="+mn-lt"/>
              </a:rPr>
              <a:t>areas shapes differ and multiple </a:t>
            </a:r>
            <a:r>
              <a:rPr lang="en-US" sz="2800" dirty="0" smtClean="0">
                <a:latin typeface="+mn-lt"/>
              </a:rPr>
              <a:t>objects</a:t>
            </a:r>
            <a:endParaRPr lang="en-US" sz="2800" dirty="0" smtClean="0">
              <a:latin typeface="+mn-lt"/>
            </a:endParaRPr>
          </a:p>
        </p:txBody>
      </p:sp>
      <p:pic>
        <p:nvPicPr>
          <p:cNvPr id="2052" name="Picture 4" descr="https://www.pyimagesearch.com/wp-content/uploads/2017/09/example06_res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4" y="3629887"/>
            <a:ext cx="2365375" cy="217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321" y="4063316"/>
            <a:ext cx="3297023" cy="1493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6396" y="3711372"/>
            <a:ext cx="2363294" cy="2197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3946" y="6029325"/>
            <a:ext cx="1704975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Training auto </a:t>
            </a:r>
            <a:br>
              <a:rPr lang="en-US" sz="1600" b="1" dirty="0" smtClean="0">
                <a:latin typeface="+mn-lt"/>
              </a:rPr>
            </a:br>
            <a:r>
              <a:rPr lang="en-US" sz="1600" b="1" dirty="0" smtClean="0">
                <a:latin typeface="+mn-lt"/>
              </a:rPr>
              <a:t>crop model</a:t>
            </a:r>
            <a:endParaRPr lang="en-US" sz="1600" b="1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70546" y="6029325"/>
            <a:ext cx="1704975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Training auto </a:t>
            </a:r>
            <a:br>
              <a:rPr lang="en-US" sz="1600" b="1" dirty="0" smtClean="0">
                <a:latin typeface="+mn-lt"/>
              </a:rPr>
            </a:br>
            <a:r>
              <a:rPr lang="en-US" sz="1600" b="1" dirty="0" smtClean="0">
                <a:latin typeface="+mn-lt"/>
              </a:rPr>
              <a:t>alignment model</a:t>
            </a:r>
            <a:endParaRPr lang="en-US" sz="16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043" y="6029325"/>
            <a:ext cx="1704975" cy="285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Training auto </a:t>
            </a:r>
            <a:br>
              <a:rPr lang="en-US" sz="1600" b="1" dirty="0" smtClean="0">
                <a:latin typeface="+mn-lt"/>
              </a:rPr>
            </a:br>
            <a:r>
              <a:rPr lang="en-US" sz="1600" b="1" dirty="0" smtClean="0">
                <a:latin typeface="+mn-lt"/>
              </a:rPr>
              <a:t>detection model</a:t>
            </a:r>
            <a:endParaRPr lang="en-US" sz="1600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09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GE HEADING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Objectives Achieved?</a:t>
            </a:r>
            <a:endParaRPr lang="en-US" sz="3600" dirty="0"/>
          </a:p>
        </p:txBody>
      </p:sp>
      <p:sp>
        <p:nvSpPr>
          <p:cNvPr id="6" name="AutoShape 2" descr="Image result for r2d2"/>
          <p:cNvSpPr>
            <a:spLocks noChangeAspect="1" noChangeArrowheads="1"/>
          </p:cNvSpPr>
          <p:nvPr/>
        </p:nvSpPr>
        <p:spPr bwMode="auto">
          <a:xfrm>
            <a:off x="155575" y="-148840"/>
            <a:ext cx="304800" cy="31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AYOUT BODY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13594" y="1263438"/>
            <a:ext cx="9186863" cy="863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950" indent="-234950" algn="l" defTabSz="1005505" rtl="0" eaLnBrk="1" latinLnBrk="0" hangingPunct="1">
              <a:spcBef>
                <a:spcPts val="1400"/>
              </a:spcBef>
              <a:buClr>
                <a:schemeClr val="tx2"/>
              </a:buClr>
              <a:buSzPct val="100000"/>
              <a:buFont typeface="Symbol" pitchFamily="18" charset="2"/>
              <a:buChar char="·"/>
              <a:defRPr sz="1800" b="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1pPr>
            <a:lvl2pPr marL="461963" indent="-236538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2pPr>
            <a:lvl3pPr marL="688975" indent="-227013" algn="l" defTabSz="1005505" rtl="0" eaLnBrk="1" latinLnBrk="0" hangingPunct="1">
              <a:spcBef>
                <a:spcPts val="700"/>
              </a:spcBef>
              <a:buClr>
                <a:schemeClr val="tx1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3pPr>
            <a:lvl4pPr marL="914400" indent="-225425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4pPr>
            <a:lvl5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Frutiger 55 Roman"/>
                <a:ea typeface="+mn-ea"/>
                <a:cs typeface="+mn-cs"/>
              </a:defRPr>
            </a:lvl5pPr>
            <a:lvl6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52144" indent="-237744" algn="l" defTabSz="1005505" rtl="0" eaLnBrk="1" latinLnBrk="0" hangingPunct="1">
              <a:spcBef>
                <a:spcPts val="300"/>
              </a:spcBef>
              <a:buClr>
                <a:schemeClr val="tx1"/>
              </a:buClr>
              <a:buSzPct val="84000"/>
              <a:buFont typeface="Frutiger 55 Roman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B050"/>
              </a:buClr>
              <a:buFont typeface="Symbol" panose="05050102010706020507" pitchFamily="18" charset="2"/>
              <a:buChar char=""/>
            </a:pPr>
            <a:r>
              <a:rPr lang="en-US" sz="2800" dirty="0" smtClean="0"/>
              <a:t>Find </a:t>
            </a:r>
            <a:r>
              <a:rPr lang="en-US" sz="2800" dirty="0"/>
              <a:t>appealing </a:t>
            </a:r>
            <a:r>
              <a:rPr lang="en-US" sz="2800" dirty="0" smtClean="0"/>
              <a:t>pictures to display</a:t>
            </a:r>
            <a:endParaRPr lang="en-US" sz="2800" dirty="0"/>
          </a:p>
          <a:p>
            <a:pPr fontAlgn="auto">
              <a:spcAft>
                <a:spcPts val="0"/>
              </a:spcAft>
              <a:buClr>
                <a:srgbClr val="00B050"/>
              </a:buClr>
              <a:buFont typeface="Symbol" panose="05050102010706020507" pitchFamily="18" charset="2"/>
              <a:buChar char=""/>
            </a:pPr>
            <a:r>
              <a:rPr lang="en-US" sz="2800" dirty="0" smtClean="0">
                <a:latin typeface="+mn-lt"/>
              </a:rPr>
              <a:t>Scale manual researcher </a:t>
            </a:r>
            <a:r>
              <a:rPr lang="en-US" sz="2800" dirty="0" smtClean="0">
                <a:latin typeface="+mn-lt"/>
              </a:rPr>
              <a:t>classification</a:t>
            </a:r>
            <a:endParaRPr lang="en-US" sz="2800" dirty="0" smtClean="0">
              <a:latin typeface="+mn-lt"/>
            </a:endParaRPr>
          </a:p>
          <a:p>
            <a:pPr fontAlgn="auto">
              <a:spcAft>
                <a:spcPts val="0"/>
              </a:spcAft>
              <a:buClr>
                <a:srgbClr val="00B050"/>
              </a:buClr>
              <a:buFont typeface="Symbol" panose="05050102010706020507" pitchFamily="18" charset="2"/>
              <a:buChar char=""/>
            </a:pPr>
            <a:r>
              <a:rPr lang="en-US" sz="2800" dirty="0"/>
              <a:t>Validate researcher </a:t>
            </a:r>
            <a:r>
              <a:rPr lang="en-US" sz="2800" dirty="0" smtClean="0"/>
              <a:t>/ </a:t>
            </a:r>
            <a:r>
              <a:rPr lang="en-US" sz="2800" dirty="0" smtClean="0">
                <a:latin typeface="+mn-lt"/>
              </a:rPr>
              <a:t>Find </a:t>
            </a:r>
            <a:r>
              <a:rPr lang="en-US" sz="2800" dirty="0" smtClean="0">
                <a:latin typeface="+mn-lt"/>
              </a:rPr>
              <a:t>new </a:t>
            </a:r>
            <a:r>
              <a:rPr lang="en-US" sz="2800" dirty="0" smtClean="0">
                <a:latin typeface="+mn-lt"/>
              </a:rPr>
              <a:t>categories</a:t>
            </a:r>
          </a:p>
          <a:p>
            <a:pPr fontAlgn="auto">
              <a:spcAft>
                <a:spcPts val="0"/>
              </a:spcAft>
              <a:buFont typeface="Symbol" panose="05050102010706020507" pitchFamily="18" charset="2"/>
              <a:buChar char=""/>
            </a:pPr>
            <a:r>
              <a:rPr lang="en-US" sz="2800" dirty="0"/>
              <a:t>Auto detect</a:t>
            </a:r>
          </a:p>
          <a:p>
            <a:pPr fontAlgn="auto">
              <a:spcAft>
                <a:spcPts val="0"/>
              </a:spcAft>
              <a:buFont typeface="Symbol" panose="05050102010706020507" pitchFamily="18" charset="2"/>
              <a:buChar char=""/>
            </a:pPr>
            <a:r>
              <a:rPr lang="en-US" sz="2800" dirty="0" smtClean="0">
                <a:latin typeface="+mn-lt"/>
              </a:rPr>
              <a:t>Auto crop</a:t>
            </a:r>
          </a:p>
          <a:p>
            <a:pPr fontAlgn="auto">
              <a:spcAft>
                <a:spcPts val="0"/>
              </a:spcAft>
              <a:buFont typeface="Symbol" panose="05050102010706020507" pitchFamily="18" charset="2"/>
              <a:buChar char=""/>
            </a:pPr>
            <a:r>
              <a:rPr lang="en-US" sz="2800" dirty="0" smtClean="0">
                <a:latin typeface="+mn-lt"/>
              </a:rPr>
              <a:t>Auto align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1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PATHNAME" val=" "/>
  <p:tag name="KEYWORDS" val="C:\Program Files\Ubs\PresXpress\templates\PresPrintOnScreen.pot"/>
  <p:tag name="FDSMENUDOCLEVELBTNSTATES" val="&lt;btnStates&gt;&lt;btn tag=&quot;1001&quot; state=&quot;UP&quot;/&gt;&lt;/btnStates&gt;&#10;"/>
  <p:tag name="SERIF FONT" val="UBSHeadline"/>
  <p:tag name="SANS SERIF FONT" val="Frutiger 45 Light"/>
  <p:tag name="LANGUAGE ID" val="1033"/>
  <p:tag name="MOST RECENT UPGRADE" val="0"/>
  <p:tag name="LAST PRINTED" val="428574570312500E-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TITLE"/>
  <p:tag name="FONT STYLE" val="SANS SERIF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IVIDER NUMBER"/>
  <p:tag name="FONT STYLE" val="SERIF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TOC BODY"/>
  <p:tag name="FONT STYLE" val="SANS SERIF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ROW" val="1"/>
  <p:tag name="COL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TOC TITLE"/>
  <p:tag name="FONT STYLE" val="SANS SERIF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3"/>
  <p:tag name="ROW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3"/>
  <p:tag name="ROW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THIN BLUE LIN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CREATE DA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44.64"/>
  <p:tag name="LEFT" val="33.84"/>
  <p:tag name="WIDTH" val="87.26456"/>
  <p:tag name="HEIGHT" val="31.8931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3"/>
  <p:tag name="COL" val="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3"/>
  <p:tag name="COL" val="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3"/>
  <p:tag name="COL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3"/>
  <p:tag name="COL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3"/>
  <p:tag name="CO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3"/>
  <p:tag name="ROW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2"/>
  <p:tag name="ROW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SUBTITLE"/>
  <p:tag name="FONT STYLE" val="SERIF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COVER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ERIF FONT"/>
  <p:tag name="TEXT_TYPE" val="MESSAGE TEXT"/>
  <p:tag name="ISLOCKED" val="TRUE"/>
  <p:tag name="TOP" val="882500000000000E-13"/>
  <p:tag name="LEFT" val="331199989318848E-13"/>
  <p:tag name="HEIGHT" val="216000003814697E-13"/>
  <p:tag name="WIDTH" val="723599975585938E-1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" val="BODY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FONT STYLE" val="SANS SERIF"/>
  <p:tag name="ROW" val="1"/>
  <p:tag name="CO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TITLE"/>
  <p:tag name="FONT STYLE" val="SANS SERIF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SECURITY TEXT"/>
  <p:tag name="FONT STYLE" val="SANS SERIF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AUTHOR"/>
  <p:tag name="FONT STYLE" val="SANS SERIF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3"/>
  <p:tag name="COL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RESENTATION AUTHOR FUNCTION"/>
  <p:tag name="FONT STYLE" val="SANS SERIF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710000000000000E-13"/>
  <p:tag name="LEFT" val="612000000000000E-12"/>
  <p:tag name="HEIGHT" val="260000000000000E-13"/>
  <p:tag name="WIDTH" val="850000000000000E-13"/>
  <p:tag name="TEXT_TYPE" val="DRAFT STAMP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2"/>
  <p:tag name="ROW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1"/>
  <p:tag name="COL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UBS LOGO"/>
  <p:tag name="TOP" val="44.64"/>
  <p:tag name="LEFT" val="33.84"/>
  <p:tag name="WIDTH" val="87.26456"/>
  <p:tag name="HEIGHT" val="31.8931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ISLOCKED" val="TRUE"/>
  <p:tag name="TOP" val="200000000000000E-13"/>
  <p:tag name="LEFT" val="331199989318848E-13"/>
  <p:tag name="HEIGHT" val="260000000000000E-13"/>
  <p:tag name="WIDTH" val="850000000000000E-13"/>
  <p:tag name="TEXT_TYPE" val="DRAFT STAMP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2"/>
  <p:tag name="COL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ROW" val="2"/>
  <p:tag name="COL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COL" val="1"/>
  <p:tag name="ROW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BODY TEXT"/>
  <p:tag name="ROW" val="1"/>
  <p:tag name="CO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 STYLE" val="SANS SERIF"/>
  <p:tag name="TEXT_TYPE" val="LAYOUT HEADER"/>
  <p:tag name="COL" val="1"/>
  <p:tag name="ROW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W" val="1E"/>
  <p:tag name="COL" val="1E"/>
  <p:tag name="TEXT_TYPE" val="MESSAGE CONCLUSION"/>
  <p:tag name="FONT STYLE" val="SERIF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PAGE HEADING"/>
  <p:tag name="FONT STYLE" val="SANS SERIF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_TYPE" val="DOCUMENT ID"/>
</p:tagLst>
</file>

<file path=ppt/theme/theme1.xml><?xml version="1.0" encoding="utf-8"?>
<a:theme xmlns:a="http://schemas.openxmlformats.org/drawingml/2006/main" name="PresXpress_Print_Theme">
  <a:themeElements>
    <a:clrScheme name="Custom 5">
      <a:dk1>
        <a:sysClr val="windowText" lastClr="000000"/>
      </a:dk1>
      <a:lt1>
        <a:sysClr val="window" lastClr="FFFFFF"/>
      </a:lt1>
      <a:dk2>
        <a:srgbClr val="E60000"/>
      </a:dk2>
      <a:lt2>
        <a:srgbClr val="FFFFFF"/>
      </a:lt2>
      <a:accent1>
        <a:srgbClr val="5C7890"/>
      </a:accent1>
      <a:accent2>
        <a:srgbClr val="E8C767"/>
      </a:accent2>
      <a:accent3>
        <a:srgbClr val="A9CEDC"/>
      </a:accent3>
      <a:accent4>
        <a:srgbClr val="6D6E70"/>
      </a:accent4>
      <a:accent5>
        <a:srgbClr val="D9D9D9"/>
      </a:accent5>
      <a:accent6>
        <a:srgbClr val="63537A"/>
      </a:accent6>
      <a:hlink>
        <a:srgbClr val="0000FF"/>
      </a:hlink>
      <a:folHlink>
        <a:srgbClr val="800080"/>
      </a:folHlink>
    </a:clrScheme>
    <a:fontScheme name="UBS Fontset">
      <a:majorFont>
        <a:latin typeface="UBSHeadline"/>
        <a:ea typeface="MS PGothic"/>
        <a:cs typeface=""/>
      </a:majorFont>
      <a:minorFont>
        <a:latin typeface="Frutiger 45 Light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7B7D80"/>
          </a:solidFill>
        </a:ln>
      </a:spPr>
      <a:bodyPr lIns="0" tIns="0" rIns="0" bIns="0" rtlCol="0" anchor="ctr"/>
      <a:lstStyle>
        <a:defPPr algn="ctr">
          <a:defRPr sz="11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1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UBS Colorset">
      <a:dk1>
        <a:sysClr val="windowText" lastClr="000000"/>
      </a:dk1>
      <a:lt1>
        <a:sysClr val="window" lastClr="FFFFFF"/>
      </a:lt1>
      <a:dk2>
        <a:srgbClr val="FF0000"/>
      </a:dk2>
      <a:lt2>
        <a:srgbClr val="FFFFFF"/>
      </a:lt2>
      <a:accent1>
        <a:srgbClr val="4E8AA9"/>
      </a:accent1>
      <a:accent2>
        <a:srgbClr val="AF9681"/>
      </a:accent2>
      <a:accent3>
        <a:srgbClr val="57514B"/>
      </a:accent3>
      <a:accent4>
        <a:srgbClr val="B2BCCD"/>
      </a:accent4>
      <a:accent5>
        <a:srgbClr val="748746"/>
      </a:accent5>
      <a:accent6>
        <a:srgbClr val="8C3F3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2009-09-25T18:45:43Z</outs:dateTime>
      <outs:isPinned>true</outs:isPinned>
    </outs:relatedDate>
    <outs:relatedDate>
      <outs:type>2</outs:type>
      <outs:displayName>Created</outs:displayName>
      <outs:dateTime>2002-05-03T03:00:09Z</outs:dateTime>
      <outs:isPinned>true</outs:isPinned>
    </outs:relatedDate>
    <outs:relatedDate>
      <outs:type>4</outs:type>
      <outs:displayName>Last Printed</outs:displayName>
      <outs:dateTime>2002-05-24T21:26:29Z</outs:dateTime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Eric Larrabee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e43180838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1288CCE0-C24B-43C6-A87C-A123CEBF6884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10037</TotalTime>
  <Words>360</Words>
  <Application>Microsoft Office PowerPoint</Application>
  <PresentationFormat>Custom</PresentationFormat>
  <Paragraphs>59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 Unicode MS</vt:lpstr>
      <vt:lpstr>MS PGothic</vt:lpstr>
      <vt:lpstr>Aharoni</vt:lpstr>
      <vt:lpstr>Arial</vt:lpstr>
      <vt:lpstr>Frutiger 45 Light</vt:lpstr>
      <vt:lpstr>Frutiger 55 Roman</vt:lpstr>
      <vt:lpstr>新細明體</vt:lpstr>
      <vt:lpstr>Symbol</vt:lpstr>
      <vt:lpstr>Times New Roman</vt:lpstr>
      <vt:lpstr>UBSHeadline</vt:lpstr>
      <vt:lpstr>PresXpress_Print_Theme</vt:lpstr>
      <vt:lpstr>PowerPoint Presentation</vt:lpstr>
      <vt:lpstr>Enhancing Experience and Productivity</vt:lpstr>
      <vt:lpstr>Find Appealing Displays</vt:lpstr>
      <vt:lpstr>Scale manual researcher classification </vt:lpstr>
      <vt:lpstr>Validate Work / Find New Categories</vt:lpstr>
      <vt:lpstr>Our Workflow</vt:lpstr>
      <vt:lpstr>Our Learnings - What worked</vt:lpstr>
      <vt:lpstr>Our Learnings - What didn’t work (fast)</vt:lpstr>
      <vt:lpstr>Objectives Achieved?</vt:lpstr>
    </vt:vector>
  </TitlesOfParts>
  <Company>UBS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Print Presentation</dc:title>
  <dc:creator>Griffin, Kaleigh</dc:creator>
  <cp:lastModifiedBy>deepmind</cp:lastModifiedBy>
  <cp:revision>389</cp:revision>
  <cp:lastPrinted>2017-05-02T14:57:06Z</cp:lastPrinted>
  <dcterms:created xsi:type="dcterms:W3CDTF">2002-05-03T03:00:09Z</dcterms:created>
  <dcterms:modified xsi:type="dcterms:W3CDTF">2018-02-11T16:43:10Z</dcterms:modified>
  <cp:version>3.4.01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UniqueID">
    <vt:lpwstr/>
  </property>
  <property fmtid="{D5CDD505-2E9C-101B-9397-08002B2CF9AE}" pid="3" name="PresPrintTemplate">
    <vt:lpwstr>True</vt:lpwstr>
  </property>
  <property fmtid="{D5CDD505-2E9C-101B-9397-08002B2CF9AE}" pid="4" name="PresPrintOnScreen">
    <vt:lpwstr>False</vt:lpwstr>
  </property>
  <property fmtid="{D5CDD505-2E9C-101B-9397-08002B2CF9AE}" pid="5" name="split-s">
    <vt:lpwstr>0</vt:lpwstr>
  </property>
  <property fmtid="{D5CDD505-2E9C-101B-9397-08002B2CF9AE}" pid="6" name="split-a">
    <vt:lpwstr>0</vt:lpwstr>
  </property>
  <property fmtid="{D5CDD505-2E9C-101B-9397-08002B2CF9AE}" pid="7" name="CreatedAddinVersion">
    <vt:lpwstr>3.4.01</vt:lpwstr>
  </property>
  <property fmtid="{D5CDD505-2E9C-101B-9397-08002B2CF9AE}" pid="8" name="CurrentAddinVersion">
    <vt:lpwstr>3.3.02</vt:lpwstr>
  </property>
  <property fmtid="{D5CDD505-2E9C-101B-9397-08002B2CF9AE}" pid="9" name="CreateDate">
    <vt:lpwstr>2/24/2017 1:15:47 PM</vt:lpwstr>
  </property>
  <property fmtid="{D5CDD505-2E9C-101B-9397-08002B2CF9AE}" pid="10" name="CreatedTemplateVersion">
    <vt:lpwstr>3.4.01</vt:lpwstr>
  </property>
  <property fmtid="{D5CDD505-2E9C-101B-9397-08002B2CF9AE}" pid="11" name="MOST RECENT UPGRADE">
    <vt:lpwstr>0</vt:lpwstr>
  </property>
  <property fmtid="{D5CDD505-2E9C-101B-9397-08002B2CF9AE}" pid="12" name="CoverLogoIncluded">
    <vt:lpwstr>True</vt:lpwstr>
  </property>
  <property fmtid="{D5CDD505-2E9C-101B-9397-08002B2CF9AE}" pid="13" name="CoverLogoID">
    <vt:lpwstr>plain_co</vt:lpwstr>
  </property>
  <property fmtid="{D5CDD505-2E9C-101B-9397-08002B2CF9AE}" pid="14" name="CoverPage.Ppt">
    <vt:lpwstr>False</vt:lpwstr>
  </property>
  <property fmtid="{D5CDD505-2E9C-101B-9397-08002B2CF9AE}" pid="15" name="CoverPhoto.Ppt">
    <vt:lpwstr/>
  </property>
  <property fmtid="{D5CDD505-2E9C-101B-9397-08002B2CF9AE}" pid="16" name="CoverPhotoPath">
    <vt:lpwstr/>
  </property>
  <property fmtid="{D5CDD505-2E9C-101B-9397-08002B2CF9AE}" pid="17" name="SecurityLevel">
    <vt:lpwstr>5</vt:lpwstr>
  </property>
  <property fmtid="{D5CDD505-2E9C-101B-9397-08002B2CF9AE}" pid="18" name="CoverPhotoIncluded">
    <vt:lpwstr>True</vt:lpwstr>
  </property>
  <property fmtid="{D5CDD505-2E9C-101B-9397-08002B2CF9AE}" pid="19" name="CoverPhotoIsCustom">
    <vt:lpwstr>False</vt:lpwstr>
  </property>
  <property fmtid="{D5CDD505-2E9C-101B-9397-08002B2CF9AE}" pid="20" name="InsideLogoIncluded">
    <vt:lpwstr>True</vt:lpwstr>
  </property>
  <property fmtid="{D5CDD505-2E9C-101B-9397-08002B2CF9AE}" pid="21" name="InsideLogoID">
    <vt:lpwstr>plain_co</vt:lpwstr>
  </property>
  <property fmtid="{D5CDD505-2E9C-101B-9397-08002B2CF9AE}" pid="22" name="IncludeID.Ppt">
    <vt:lpwstr>False</vt:lpwstr>
  </property>
  <property fmtid="{D5CDD505-2E9C-101B-9397-08002B2CF9AE}" pid="23" name="IDStampItems">
    <vt:lpwstr>15</vt:lpwstr>
  </property>
  <property fmtid="{D5CDD505-2E9C-101B-9397-08002B2CF9AE}" pid="24" name="TOC.Ppt">
    <vt:lpwstr>False</vt:lpwstr>
  </property>
  <property fmtid="{D5CDD505-2E9C-101B-9397-08002B2CF9AE}" pid="25" name="TocSecLevel1">
    <vt:lpwstr>1</vt:lpwstr>
  </property>
  <property fmtid="{D5CDD505-2E9C-101B-9397-08002B2CF9AE}" pid="26" name="TocSecLevel2">
    <vt:lpwstr>2</vt:lpwstr>
  </property>
  <property fmtid="{D5CDD505-2E9C-101B-9397-08002B2CF9AE}" pid="27" name="TocSecLevel3">
    <vt:lpwstr>3</vt:lpwstr>
  </property>
  <property fmtid="{D5CDD505-2E9C-101B-9397-08002B2CF9AE}" pid="28" name="TocApdxLevel1">
    <vt:lpwstr>4</vt:lpwstr>
  </property>
  <property fmtid="{D5CDD505-2E9C-101B-9397-08002B2CF9AE}" pid="29" name="TocApdxLevel2">
    <vt:lpwstr>5</vt:lpwstr>
  </property>
  <property fmtid="{D5CDD505-2E9C-101B-9397-08002B2CF9AE}" pid="30" name="TocApdxLevel3">
    <vt:lpwstr>6</vt:lpwstr>
  </property>
  <property fmtid="{D5CDD505-2E9C-101B-9397-08002B2CF9AE}" pid="31" name="SPageNumbering1.Ppt">
    <vt:lpwstr>True</vt:lpwstr>
  </property>
  <property fmtid="{D5CDD505-2E9C-101B-9397-08002B2CF9AE}" pid="32" name="SPageNumbering2.Ppt">
    <vt:lpwstr>False</vt:lpwstr>
  </property>
  <property fmtid="{D5CDD505-2E9C-101B-9397-08002B2CF9AE}" pid="33" name="SPageNumbering3.Ppt">
    <vt:lpwstr>False</vt:lpwstr>
  </property>
  <property fmtid="{D5CDD505-2E9C-101B-9397-08002B2CF9AE}" pid="34" name="APageNumbering1.Ppt">
    <vt:lpwstr>True</vt:lpwstr>
  </property>
  <property fmtid="{D5CDD505-2E9C-101B-9397-08002B2CF9AE}" pid="35" name="APageNumbering2.Ppt">
    <vt:lpwstr>False</vt:lpwstr>
  </property>
  <property fmtid="{D5CDD505-2E9C-101B-9397-08002B2CF9AE}" pid="36" name="APageNumbering3.Ppt">
    <vt:lpwstr>False</vt:lpwstr>
  </property>
  <property fmtid="{D5CDD505-2E9C-101B-9397-08002B2CF9AE}" pid="37" name="Language">
    <vt:lpwstr>1033</vt:lpwstr>
  </property>
  <property fmtid="{D5CDD505-2E9C-101B-9397-08002B2CF9AE}" pid="38" name="CCSTemplate">
    <vt:lpwstr>False</vt:lpwstr>
  </property>
  <property fmtid="{D5CDD505-2E9C-101B-9397-08002B2CF9AE}" pid="39" name="ContactPage.Ppt">
    <vt:lpwstr>False</vt:lpwstr>
  </property>
  <property fmtid="{D5CDD505-2E9C-101B-9397-08002B2CF9AE}" pid="40" name="CompanyName">
    <vt:lpwstr>UBS Hedge Fund Solutions LLC</vt:lpwstr>
  </property>
  <property fmtid="{D5CDD505-2E9C-101B-9397-08002B2CF9AE}" pid="41" name="CompanyNameExtension">
    <vt:lpwstr/>
  </property>
  <property fmtid="{D5CDD505-2E9C-101B-9397-08002B2CF9AE}" pid="42" name="CompanyDescriptor">
    <vt:lpwstr/>
  </property>
  <property fmtid="{D5CDD505-2E9C-101B-9397-08002B2CF9AE}" pid="43" name="CompanyType">
    <vt:lpwstr>2</vt:lpwstr>
  </property>
  <property fmtid="{D5CDD505-2E9C-101B-9397-08002B2CF9AE}" pid="44" name="BusinessUnit">
    <vt:lpwstr>UBSAM</vt:lpwstr>
  </property>
  <property fmtid="{D5CDD505-2E9C-101B-9397-08002B2CF9AE}" pid="45" name="Address.Office">
    <vt:lpwstr>600 Washington Blvd- STM_x000d_
Stamford CT 06901</vt:lpwstr>
  </property>
  <property fmtid="{D5CDD505-2E9C-101B-9397-08002B2CF9AE}" pid="46" name="Fax1.Office">
    <vt:lpwstr/>
  </property>
  <property fmtid="{D5CDD505-2E9C-101B-9397-08002B2CF9AE}" pid="47" name="Phone1.Office">
    <vt:lpwstr>+1-203-719 1850</vt:lpwstr>
  </property>
  <property fmtid="{D5CDD505-2E9C-101B-9397-08002B2CF9AE}" pid="48" name="CompanyID">
    <vt:lpwstr>C1111UBSAM</vt:lpwstr>
  </property>
  <property fmtid="{D5CDD505-2E9C-101B-9397-08002B2CF9AE}" pid="49" name="CompanyLCID">
    <vt:lpwstr>1033</vt:lpwstr>
  </property>
  <property fmtid="{D5CDD505-2E9C-101B-9397-08002B2CF9AE}" pid="50" name="AuthorInfoIncluded">
    <vt:lpwstr>False</vt:lpwstr>
  </property>
  <property fmtid="{D5CDD505-2E9C-101B-9397-08002B2CF9AE}" pid="51" name="AuthorInfoName">
    <vt:lpwstr/>
  </property>
  <property fmtid="{D5CDD505-2E9C-101B-9397-08002B2CF9AE}" pid="52" name="AuthorInfoDetails1">
    <vt:lpwstr/>
  </property>
  <property fmtid="{D5CDD505-2E9C-101B-9397-08002B2CF9AE}" pid="53" name="AuthorInfoDetails2">
    <vt:lpwstr/>
  </property>
  <property fmtid="{D5CDD505-2E9C-101B-9397-08002B2CF9AE}" pid="54" name="AuthorInfoEmail">
    <vt:lpwstr/>
  </property>
  <property fmtid="{D5CDD505-2E9C-101B-9397-08002B2CF9AE}" pid="55" name="AuthorInfoPhone">
    <vt:lpwstr/>
  </property>
  <property fmtid="{D5CDD505-2E9C-101B-9397-08002B2CF9AE}" pid="56" name="Endorsement">
    <vt:lpwstr>UBS Hedge Fund Solutions LLC is a subsidiary of UBS AG</vt:lpwstr>
  </property>
  <property fmtid="{D5CDD505-2E9C-101B-9397-08002B2CF9AE}" pid="57" name="OnScreenShowPageNums">
    <vt:lpwstr>True</vt:lpwstr>
  </property>
  <property fmtid="{D5CDD505-2E9C-101B-9397-08002B2CF9AE}" pid="58" name="OnScreenTOCHyperlink">
    <vt:lpwstr>True</vt:lpwstr>
  </property>
  <property fmtid="{D5CDD505-2E9C-101B-9397-08002B2CF9AE}" pid="59" name="SectionDivider.Ppt">
    <vt:lpwstr>False</vt:lpwstr>
  </property>
  <property fmtid="{D5CDD505-2E9C-101B-9397-08002B2CF9AE}" pid="60" name="IDStampDateFormatID">
    <vt:lpwstr>F1</vt:lpwstr>
  </property>
  <property fmtid="{D5CDD505-2E9C-101B-9397-08002B2CF9AE}" pid="61" name="IDStampDateFormat-T">
    <vt:lpwstr>MMMM d, yyyy h:mm AM/PM</vt:lpwstr>
  </property>
  <property fmtid="{D5CDD505-2E9C-101B-9397-08002B2CF9AE}" pid="62" name="CalendarDateFormatID">
    <vt:lpwstr>F1</vt:lpwstr>
  </property>
  <property fmtid="{D5CDD505-2E9C-101B-9397-08002B2CF9AE}" pid="63" name="CalendarDateFormat-T">
    <vt:lpwstr>MMMM yyyy</vt:lpwstr>
  </property>
  <property fmtid="{D5CDD505-2E9C-101B-9397-08002B2CF9AE}" pid="64" name="CalendarStartDay">
    <vt:lpwstr>1</vt:lpwstr>
  </property>
  <property fmtid="{D5CDD505-2E9C-101B-9397-08002B2CF9AE}" pid="65" name="CoverPageDateFormatFilter">
    <vt:lpwstr>0</vt:lpwstr>
  </property>
  <property fmtid="{D5CDD505-2E9C-101B-9397-08002B2CF9AE}" pid="66" name="CoverPageDateFormatID">
    <vt:lpwstr>F3</vt:lpwstr>
  </property>
  <property fmtid="{D5CDD505-2E9C-101B-9397-08002B2CF9AE}" pid="67" name="CoverPageDateFormat-T">
    <vt:lpwstr>MMMM yyyy</vt:lpwstr>
  </property>
  <property fmtid="{D5CDD505-2E9C-101B-9397-08002B2CF9AE}" pid="68" name="DisclaimerPage.Ppt">
    <vt:lpwstr>False</vt:lpwstr>
  </property>
  <property fmtid="{D5CDD505-2E9C-101B-9397-08002B2CF9AE}" pid="69" name="DisclaimerID.Ppt">
    <vt:lpwstr>D1</vt:lpwstr>
  </property>
  <property fmtid="{D5CDD505-2E9C-101B-9397-08002B2CF9AE}" pid="70" name="UseInternalUBSFont.Office">
    <vt:lpwstr>True</vt:lpwstr>
  </property>
  <property fmtid="{D5CDD505-2E9C-101B-9397-08002B2CF9AE}" pid="71" name="EmbedFonts">
    <vt:lpwstr>False</vt:lpwstr>
  </property>
  <property fmtid="{D5CDD505-2E9C-101B-9397-08002B2CF9AE}" pid="72" name="TableSpacerBorder">
    <vt:lpwstr>False</vt:lpwstr>
  </property>
  <property fmtid="{D5CDD505-2E9C-101B-9397-08002B2CF9AE}" pid="73" name="Address-T">
    <vt:lpwstr>&lt;&lt;Address&gt;&gt;</vt:lpwstr>
  </property>
  <property fmtid="{D5CDD505-2E9C-101B-9397-08002B2CF9AE}" pid="74" name="AmountDealType-T">
    <vt:lpwstr>&lt;&lt;Amt./deal-Type&gt;&gt;</vt:lpwstr>
  </property>
  <property fmtid="{D5CDD505-2E9C-101B-9397-08002B2CF9AE}" pid="75" name="ContactDetails-T">
    <vt:lpwstr>&lt;&lt;Contact details&gt;&gt;</vt:lpwstr>
  </property>
  <property fmtid="{D5CDD505-2E9C-101B-9397-08002B2CF9AE}" pid="76" name="ContactName-T">
    <vt:lpwstr>&lt;&lt;Contact name&gt;&gt;</vt:lpwstr>
  </property>
  <property fmtid="{D5CDD505-2E9C-101B-9397-08002B2CF9AE}" pid="77" name="Date-T">
    <vt:lpwstr>&lt;&lt;Date&gt;&gt;</vt:lpwstr>
  </property>
  <property fmtid="{D5CDD505-2E9C-101B-9397-08002B2CF9AE}" pid="78" name="EMailAddress-T">
    <vt:lpwstr>&lt;&lt;Email address&gt;&gt;</vt:lpwstr>
  </property>
  <property fmtid="{D5CDD505-2E9C-101B-9397-08002B2CF9AE}" pid="79" name="LegalEntity-T">
    <vt:lpwstr>&lt;&lt;Legal entity&gt;&gt;</vt:lpwstr>
  </property>
  <property fmtid="{D5CDD505-2E9C-101B-9397-08002B2CF9AE}" pid="80" name="Logo-T">
    <vt:lpwstr>&lt;&lt;Logo&gt;&gt;</vt:lpwstr>
  </property>
  <property fmtid="{D5CDD505-2E9C-101B-9397-08002B2CF9AE}" pid="81" name="Summary-T">
    <vt:lpwstr>&lt;&lt;Summary&gt;&gt;</vt:lpwstr>
  </property>
  <property fmtid="{D5CDD505-2E9C-101B-9397-08002B2CF9AE}" pid="82" name="TableHeading-T">
    <vt:lpwstr>&lt;&lt;Table heading&gt;&gt;</vt:lpwstr>
  </property>
  <property fmtid="{D5CDD505-2E9C-101B-9397-08002B2CF9AE}" pid="83" name="TableSubheading-T">
    <vt:lpwstr>&lt;&lt;Table subheading&gt;&gt;</vt:lpwstr>
  </property>
  <property fmtid="{D5CDD505-2E9C-101B-9397-08002B2CF9AE}" pid="84" name="Subheading-T">
    <vt:lpwstr>&lt;&lt;Table subheading&gt;&gt;</vt:lpwstr>
  </property>
  <property fmtid="{D5CDD505-2E9C-101B-9397-08002B2CF9AE}" pid="85" name="TelephoneNumber-T">
    <vt:lpwstr>&lt;&lt;Telephone number&gt;&gt;</vt:lpwstr>
  </property>
  <property fmtid="{D5CDD505-2E9C-101B-9397-08002B2CF9AE}" pid="86" name="Text-T">
    <vt:lpwstr>&lt;&lt;Text&gt;&gt;</vt:lpwstr>
  </property>
  <property fmtid="{D5CDD505-2E9C-101B-9397-08002B2CF9AE}" pid="87" name="WebAddress-T">
    <vt:lpwstr>&lt;&lt;Web address</vt:lpwstr>
  </property>
  <property fmtid="{D5CDD505-2E9C-101B-9397-08002B2CF9AE}" pid="88" name="Year-T">
    <vt:lpwstr>&lt;&lt;Year&gt;&gt;</vt:lpwstr>
  </property>
  <property fmtid="{D5CDD505-2E9C-101B-9397-08002B2CF9AE}" pid="89" name="Appendix-T">
    <vt:lpwstr>Appendix</vt:lpwstr>
  </property>
  <property fmtid="{D5CDD505-2E9C-101B-9397-08002B2CF9AE}" pid="90" name="Appendices-T">
    <vt:lpwstr>Appendices</vt:lpwstr>
  </property>
  <property fmtid="{D5CDD505-2E9C-101B-9397-08002B2CF9AE}" pid="91" name="AwardTitle-T">
    <vt:lpwstr>&lt;&lt;Award title&gt;&gt;</vt:lpwstr>
  </property>
  <property fmtid="{D5CDD505-2E9C-101B-9397-08002B2CF9AE}" pid="92" name="AwardSubTitle-T">
    <vt:lpwstr>&lt;&lt;Award subtitle&gt;&gt;</vt:lpwstr>
  </property>
  <property fmtid="{D5CDD505-2E9C-101B-9397-08002B2CF9AE}" pid="93" name="BiographicalDetails-T">
    <vt:lpwstr>&lt;&lt;Biographical details&gt;&gt;</vt:lpwstr>
  </property>
  <property fmtid="{D5CDD505-2E9C-101B-9397-08002B2CF9AE}" pid="94" name="Conclusion-T">
    <vt:lpwstr>&lt;&lt;Conclusion&gt;&gt;</vt:lpwstr>
  </property>
  <property fmtid="{D5CDD505-2E9C-101B-9397-08002B2CF9AE}" pid="95" name="ContactInformation-T">
    <vt:lpwstr>Contact information</vt:lpwstr>
  </property>
  <property fmtid="{D5CDD505-2E9C-101B-9397-08002B2CF9AE}" pid="96" name="Continued-T">
    <vt:lpwstr>Continued</vt:lpwstr>
  </property>
  <property fmtid="{D5CDD505-2E9C-101B-9397-08002B2CF9AE}" pid="97" name="DividerTitle-T">
    <vt:lpwstr>&lt;&lt;Divider title&gt;&gt;</vt:lpwstr>
  </property>
  <property fmtid="{D5CDD505-2E9C-101B-9397-08002B2CF9AE}" pid="98" name="Draft-T">
    <vt:lpwstr>Draft</vt:lpwstr>
  </property>
  <property fmtid="{D5CDD505-2E9C-101B-9397-08002B2CF9AE}" pid="99" name="LayoutHeading-T">
    <vt:lpwstr>&lt;&lt;Layout heading&gt;&gt;</vt:lpwstr>
  </property>
  <property fmtid="{D5CDD505-2E9C-101B-9397-08002B2CF9AE}" pid="100" name="MessageText-T">
    <vt:lpwstr>&lt;&lt;Message&gt;&gt;</vt:lpwstr>
  </property>
  <property fmtid="{D5CDD505-2E9C-101B-9397-08002B2CF9AE}" pid="101" name="Name-T">
    <vt:lpwstr>&lt;&lt;Name&gt;&gt;</vt:lpwstr>
  </property>
  <property fmtid="{D5CDD505-2E9C-101B-9397-08002B2CF9AE}" pid="102" name="Notes-T">
    <vt:lpwstr>Notes</vt:lpwstr>
  </property>
  <property fmtid="{D5CDD505-2E9C-101B-9397-08002B2CF9AE}" pid="103" name="PageHeading-T">
    <vt:lpwstr>&lt;&lt;Page heading&gt;&gt;</vt:lpwstr>
  </property>
  <property fmtid="{D5CDD505-2E9C-101B-9397-08002B2CF9AE}" pid="104" name="PresentationTitle-T">
    <vt:lpwstr>&lt;&lt;Presentation title&gt;&gt;</vt:lpwstr>
  </property>
  <property fmtid="{D5CDD505-2E9C-101B-9397-08002B2CF9AE}" pid="105" name="PresentationSubTitle-T">
    <vt:lpwstr>&lt;&lt;Presentation subtitle&gt;&gt;</vt:lpwstr>
  </property>
  <property fmtid="{D5CDD505-2E9C-101B-9397-08002B2CF9AE}" pid="106" name="PresentationPresenter-T">
    <vt:lpwstr>&lt;&lt;Presentation presenter&gt;&gt;</vt:lpwstr>
  </property>
  <property fmtid="{D5CDD505-2E9C-101B-9397-08002B2CF9AE}" pid="107" name="PresPresenterFunction-T">
    <vt:lpwstr>&lt;&lt;Presenter function&gt;&gt;</vt:lpwstr>
  </property>
  <property fmtid="{D5CDD505-2E9C-101B-9397-08002B2CF9AE}" pid="108" name="Quote-T">
    <vt:lpwstr>&lt;&lt;Quote&gt;&gt;</vt:lpwstr>
  </property>
  <property fmtid="{D5CDD505-2E9C-101B-9397-08002B2CF9AE}" pid="109" name="QuoteSource-T">
    <vt:lpwstr>&lt;&lt;Quote source&gt;&gt;</vt:lpwstr>
  </property>
  <property fmtid="{D5CDD505-2E9C-101B-9397-08002B2CF9AE}" pid="110" name="Section-T">
    <vt:lpwstr>Section</vt:lpwstr>
  </property>
  <property fmtid="{D5CDD505-2E9C-101B-9397-08002B2CF9AE}" pid="111" name="Sections-T">
    <vt:lpwstr>Sections</vt:lpwstr>
  </property>
  <property fmtid="{D5CDD505-2E9C-101B-9397-08002B2CF9AE}" pid="112" name="Source-T">
    <vt:lpwstr>Source</vt:lpwstr>
  </property>
  <property fmtid="{D5CDD505-2E9C-101B-9397-08002B2CF9AE}" pid="113" name="Subappendix-T">
    <vt:lpwstr>Subappendix</vt:lpwstr>
  </property>
  <property fmtid="{D5CDD505-2E9C-101B-9397-08002B2CF9AE}" pid="114" name="Subsection-T">
    <vt:lpwstr>Subsection</vt:lpwstr>
  </property>
  <property fmtid="{D5CDD505-2E9C-101B-9397-08002B2CF9AE}" pid="115" name="Subsubappendix-T">
    <vt:lpwstr>Subsubappendix</vt:lpwstr>
  </property>
  <property fmtid="{D5CDD505-2E9C-101B-9397-08002B2CF9AE}" pid="116" name="Subsubsection-T">
    <vt:lpwstr>Subsubsection</vt:lpwstr>
  </property>
  <property fmtid="{D5CDD505-2E9C-101B-9397-08002B2CF9AE}" pid="117" name="TableOfContents-T">
    <vt:lpwstr>Table of contents</vt:lpwstr>
  </property>
  <property fmtid="{D5CDD505-2E9C-101B-9397-08002B2CF9AE}" pid="118" name="Title-T">
    <vt:lpwstr>&lt;&lt;Title&gt;&gt;</vt:lpwstr>
  </property>
  <property fmtid="{D5CDD505-2E9C-101B-9397-08002B2CF9AE}" pid="119" name="Security-T">
    <vt:lpwstr/>
  </property>
  <property fmtid="{D5CDD505-2E9C-101B-9397-08002B2CF9AE}" pid="120" name="Month1">
    <vt:lpwstr>January</vt:lpwstr>
  </property>
  <property fmtid="{D5CDD505-2E9C-101B-9397-08002B2CF9AE}" pid="121" name="Month2">
    <vt:lpwstr>February</vt:lpwstr>
  </property>
  <property fmtid="{D5CDD505-2E9C-101B-9397-08002B2CF9AE}" pid="122" name="Month3">
    <vt:lpwstr>March</vt:lpwstr>
  </property>
  <property fmtid="{D5CDD505-2E9C-101B-9397-08002B2CF9AE}" pid="123" name="Month4">
    <vt:lpwstr>April</vt:lpwstr>
  </property>
  <property fmtid="{D5CDD505-2E9C-101B-9397-08002B2CF9AE}" pid="124" name="Month5">
    <vt:lpwstr>May</vt:lpwstr>
  </property>
  <property fmtid="{D5CDD505-2E9C-101B-9397-08002B2CF9AE}" pid="125" name="Month6">
    <vt:lpwstr>June</vt:lpwstr>
  </property>
  <property fmtid="{D5CDD505-2E9C-101B-9397-08002B2CF9AE}" pid="126" name="Month7">
    <vt:lpwstr>July</vt:lpwstr>
  </property>
  <property fmtid="{D5CDD505-2E9C-101B-9397-08002B2CF9AE}" pid="127" name="Month8">
    <vt:lpwstr>August</vt:lpwstr>
  </property>
  <property fmtid="{D5CDD505-2E9C-101B-9397-08002B2CF9AE}" pid="128" name="Month9">
    <vt:lpwstr>September</vt:lpwstr>
  </property>
  <property fmtid="{D5CDD505-2E9C-101B-9397-08002B2CF9AE}" pid="129" name="Month10">
    <vt:lpwstr>October</vt:lpwstr>
  </property>
  <property fmtid="{D5CDD505-2E9C-101B-9397-08002B2CF9AE}" pid="130" name="Month11">
    <vt:lpwstr>November</vt:lpwstr>
  </property>
  <property fmtid="{D5CDD505-2E9C-101B-9397-08002B2CF9AE}" pid="131" name="Month12">
    <vt:lpwstr>December</vt:lpwstr>
  </property>
  <property fmtid="{D5CDD505-2E9C-101B-9397-08002B2CF9AE}" pid="132" name="D1">
    <vt:lpwstr>S</vt:lpwstr>
  </property>
  <property fmtid="{D5CDD505-2E9C-101B-9397-08002B2CF9AE}" pid="133" name="D2">
    <vt:lpwstr>M</vt:lpwstr>
  </property>
  <property fmtid="{D5CDD505-2E9C-101B-9397-08002B2CF9AE}" pid="134" name="D3">
    <vt:lpwstr>T</vt:lpwstr>
  </property>
  <property fmtid="{D5CDD505-2E9C-101B-9397-08002B2CF9AE}" pid="135" name="D4">
    <vt:lpwstr>W</vt:lpwstr>
  </property>
  <property fmtid="{D5CDD505-2E9C-101B-9397-08002B2CF9AE}" pid="136" name="D5">
    <vt:lpwstr>T</vt:lpwstr>
  </property>
  <property fmtid="{D5CDD505-2E9C-101B-9397-08002B2CF9AE}" pid="137" name="D6">
    <vt:lpwstr>F</vt:lpwstr>
  </property>
  <property fmtid="{D5CDD505-2E9C-101B-9397-08002B2CF9AE}" pid="138" name="D7">
    <vt:lpwstr>S</vt:lpwstr>
  </property>
  <property fmtid="{D5CDD505-2E9C-101B-9397-08002B2CF9AE}" pid="139" name="Chart_Num_Categories_On_XAxis">
    <vt:lpwstr>6</vt:lpwstr>
  </property>
  <property fmtid="{D5CDD505-2E9C-101B-9397-08002B2CF9AE}" pid="140" name="Chart_Annotation_Add_Date">
    <vt:lpwstr>True</vt:lpwstr>
  </property>
  <property fmtid="{D5CDD505-2E9C-101B-9397-08002B2CF9AE}" pid="141" name="Chart_Annotation_Date_Bold">
    <vt:lpwstr>True</vt:lpwstr>
  </property>
  <property fmtid="{D5CDD505-2E9C-101B-9397-08002B2CF9AE}" pid="142" name="Chart_Annotation_Date_Format">
    <vt:lpwstr>F1</vt:lpwstr>
  </property>
  <property fmtid="{D5CDD505-2E9C-101B-9397-08002B2CF9AE}" pid="143" name="Chart_Pie_Chart_Labels">
    <vt:lpwstr>True</vt:lpwstr>
  </property>
  <property fmtid="{D5CDD505-2E9C-101B-9397-08002B2CF9AE}" pid="144" name="Chart_Pie_Chart_Legend">
    <vt:lpwstr>False</vt:lpwstr>
  </property>
  <property fmtid="{D5CDD505-2E9C-101B-9397-08002B2CF9AE}" pid="145" name="Chart_Average_Translated-T">
    <vt:lpwstr>Average</vt:lpwstr>
  </property>
  <property fmtid="{D5CDD505-2E9C-101B-9397-08002B2CF9AE}" pid="146" name="Chart_Share_PX-T">
    <vt:lpwstr>Stock price</vt:lpwstr>
  </property>
  <property fmtid="{D5CDD505-2E9C-101B-9397-08002B2CF9AE}" pid="147" name="Chart_Stock_Volume_XAxis-T">
    <vt:lpwstr>Closing date</vt:lpwstr>
  </property>
  <property fmtid="{D5CDD505-2E9C-101B-9397-08002B2CF9AE}" pid="148" name="Chart_Volume_Label-T">
    <vt:lpwstr>Volume (000s)</vt:lpwstr>
  </property>
  <property fmtid="{D5CDD505-2E9C-101B-9397-08002B2CF9AE}" pid="149" name="Chart_Thick_Lines">
    <vt:lpwstr>True</vt:lpwstr>
  </property>
  <property fmtid="{D5CDD505-2E9C-101B-9397-08002B2CF9AE}" pid="150" name="Chart_Show_Gridlines">
    <vt:lpwstr>True</vt:lpwstr>
  </property>
  <property fmtid="{D5CDD505-2E9C-101B-9397-08002B2CF9AE}" pid="151" name="Chart_Show_YAxis">
    <vt:lpwstr>False</vt:lpwstr>
  </property>
  <property fmtid="{D5CDD505-2E9C-101B-9397-08002B2CF9AE}" pid="152" name="Chart_Use_Stack_White_Border">
    <vt:lpwstr>True</vt:lpwstr>
  </property>
  <property fmtid="{D5CDD505-2E9C-101B-9397-08002B2CF9AE}" pid="153" name="Chart_Use_Dash_Style">
    <vt:lpwstr>False</vt:lpwstr>
  </property>
  <property fmtid="{D5CDD505-2E9C-101B-9397-08002B2CF9AE}" pid="154" name="DateFormat.Ppt">
    <vt:lpwstr>F1</vt:lpwstr>
  </property>
  <property fmtid="{D5CDD505-2E9C-101B-9397-08002B2CF9AE}" pid="155" name="DraftStamp.Ppt">
    <vt:bool>false</vt:bool>
  </property>
</Properties>
</file>